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57" r:id="rId4"/>
    <p:sldId id="258" r:id="rId5"/>
    <p:sldId id="259" r:id="rId6"/>
    <p:sldId id="266" r:id="rId7"/>
    <p:sldId id="271" r:id="rId8"/>
    <p:sldId id="272" r:id="rId9"/>
    <p:sldId id="260" r:id="rId10"/>
    <p:sldId id="267" r:id="rId11"/>
    <p:sldId id="273" r:id="rId12"/>
    <p:sldId id="274" r:id="rId13"/>
    <p:sldId id="261" r:id="rId14"/>
    <p:sldId id="268" r:id="rId15"/>
    <p:sldId id="277" r:id="rId16"/>
    <p:sldId id="262" r:id="rId17"/>
    <p:sldId id="275" r:id="rId18"/>
    <p:sldId id="269" r:id="rId19"/>
    <p:sldId id="276" r:id="rId20"/>
    <p:sldId id="263" r:id="rId21"/>
    <p:sldId id="270" r:id="rId22"/>
    <p:sldId id="278" r:id="rId23"/>
    <p:sldId id="279" r:id="rId24"/>
    <p:sldId id="280" r:id="rId25"/>
    <p:sldId id="281" r:id="rId26"/>
    <p:sldId id="283" r:id="rId27"/>
    <p:sldId id="282" r:id="rId28"/>
    <p:sldId id="285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725"/>
    <a:srgbClr val="B0D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0" autoAdjust="0"/>
    <p:restoredTop sz="94660"/>
  </p:normalViewPr>
  <p:slideViewPr>
    <p:cSldViewPr>
      <p:cViewPr>
        <p:scale>
          <a:sx n="80" d="100"/>
          <a:sy n="80" d="100"/>
        </p:scale>
        <p:origin x="-1074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bg2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A7770-4F1D-4F9D-973B-6E436A06366D}" type="datetimeFigureOut">
              <a:rPr lang="cs-CZ" smtClean="0"/>
              <a:t>4. 4. 2018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C8250-2690-4ABF-9CFD-87790275896B}" type="slidenum">
              <a:rPr lang="cs-CZ" smtClean="0"/>
              <a:t>‹#›</a:t>
            </a:fld>
            <a:endParaRPr lang="cs-CZ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42252" y="1556792"/>
            <a:ext cx="4320479" cy="1470025"/>
          </a:xfrm>
        </p:spPr>
        <p:txBody>
          <a:bodyPr/>
          <a:lstStyle/>
          <a:p>
            <a:pPr algn="ctr"/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cs-CZ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Kodaň 2017</a:t>
            </a:r>
            <a:br>
              <a:rPr lang="cs-CZ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cs-CZ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11. </a:t>
            </a:r>
            <a:r>
              <a:rPr lang="cs-CZ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2. </a:t>
            </a:r>
            <a:r>
              <a:rPr lang="cs-CZ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– 10. </a:t>
            </a:r>
            <a:r>
              <a:rPr lang="cs-CZ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3.</a:t>
            </a:r>
            <a:endParaRPr lang="cs-CZ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24598" y="3140968"/>
            <a:ext cx="3049236" cy="1675956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Baierová Dagmar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Částečková Tereza	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Chrudimská Agáta</a:t>
            </a:r>
          </a:p>
          <a:p>
            <a:r>
              <a:rPr lang="cs-CZ" b="1" dirty="0" err="1" smtClean="0">
                <a:solidFill>
                  <a:schemeClr val="tx1"/>
                </a:solidFill>
              </a:rPr>
              <a:t>Šullová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Verónica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6148" name="Picture 4" descr="Výsledek obrázku pro erasmus plu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7" r="3421" b="19213"/>
          <a:stretch/>
        </p:blipFill>
        <p:spPr bwMode="auto">
          <a:xfrm>
            <a:off x="2932715" y="332656"/>
            <a:ext cx="2739555" cy="12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ýsledek obrázku pro vlajka dán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65104"/>
            <a:ext cx="257343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ýsledek obrázku pro vlajka české republik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39881"/>
            <a:ext cx="2537179" cy="14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Výsledek obrázku pro klipart letad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0096" y="4932859"/>
            <a:ext cx="1236966" cy="8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/>
          <p:cNvCxnSpPr/>
          <p:nvPr/>
        </p:nvCxnSpPr>
        <p:spPr>
          <a:xfrm>
            <a:off x="1619672" y="5621269"/>
            <a:ext cx="6264696" cy="4320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2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Veru fotky mobil\IMG_20170213_083415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9181"/>
            <a:ext cx="3898232" cy="292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Veru fotky mobil\IMG_20170213_083412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74" y="442109"/>
            <a:ext cx="3960994" cy="2970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Veru fotky mobil\IMG_20170220_105141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90064"/>
            <a:ext cx="3898232" cy="292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Veru fotky mobil\IMG_20170220_124435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1073"/>
            <a:ext cx="3790220" cy="2842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Veru fotky mobil\IMG_20170220_13120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54" y="3328396"/>
            <a:ext cx="3610200" cy="2707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Veru fotky mobil\IMG_20170220_132333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06575"/>
            <a:ext cx="2317049" cy="17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Veru fotky mobil\IMG_20170221_100149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72" y="598801"/>
            <a:ext cx="3581782" cy="268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Veru fotky mobil\IMG_20170222_112507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0" y="620688"/>
            <a:ext cx="3996675" cy="5328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4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Veru fotky mobil\IMG_20170222_112522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4" b="-1"/>
          <a:stretch/>
        </p:blipFill>
        <p:spPr bwMode="auto">
          <a:xfrm>
            <a:off x="1187624" y="3498423"/>
            <a:ext cx="3603664" cy="2790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Veru fotky mobil\IMG_20170223_105119_HD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8" t="32836" r="29253" b="11927"/>
          <a:stretch/>
        </p:blipFill>
        <p:spPr bwMode="auto">
          <a:xfrm>
            <a:off x="539552" y="343652"/>
            <a:ext cx="2386659" cy="3136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Veru fotky mobil\IMG_20170223_095553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644696" cy="4859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33"/>
          <p:cNvPicPr/>
          <p:nvPr/>
        </p:nvPicPr>
        <p:blipFill rotWithShape="1">
          <a:blip r:embed="rId5"/>
          <a:srcRect l="33004" t="20726" r="33498" b="18127"/>
          <a:stretch/>
        </p:blipFill>
        <p:spPr bwMode="auto">
          <a:xfrm>
            <a:off x="3085901" y="980728"/>
            <a:ext cx="1803465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9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solidFill>
                  <a:srgbClr val="FFFF00"/>
                </a:solidFill>
              </a:rPr>
              <a:t>Třetí týden projektu</a:t>
            </a:r>
            <a:endParaRPr lang="cs-CZ" u="sng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cs-CZ" sz="2800" dirty="0" smtClean="0"/>
              <a:t>Škola </a:t>
            </a:r>
            <a:r>
              <a:rPr lang="cs-CZ" sz="2800" dirty="0" err="1" smtClean="0"/>
              <a:t>Next</a:t>
            </a:r>
            <a:endParaRPr lang="cs-CZ" sz="2800" dirty="0" smtClean="0"/>
          </a:p>
          <a:p>
            <a:pPr>
              <a:buClr>
                <a:schemeClr val="bg1"/>
              </a:buClr>
            </a:pPr>
            <a:r>
              <a:rPr lang="cs-CZ" sz="2800" dirty="0" smtClean="0"/>
              <a:t>27.2. – 3.3. 2017</a:t>
            </a:r>
          </a:p>
          <a:p>
            <a:pPr>
              <a:buClr>
                <a:schemeClr val="bg1"/>
              </a:buClr>
            </a:pPr>
            <a:r>
              <a:rPr lang="cs-CZ" sz="2800" dirty="0" smtClean="0"/>
              <a:t>Práce s CAD-CAM technologií, </a:t>
            </a:r>
            <a:r>
              <a:rPr lang="cs-CZ" sz="2800" dirty="0" err="1" smtClean="0"/>
              <a:t>Press</a:t>
            </a:r>
            <a:r>
              <a:rPr lang="cs-CZ" sz="2800" dirty="0" smtClean="0"/>
              <a:t> keramika a </a:t>
            </a:r>
            <a:r>
              <a:rPr lang="cs-CZ" sz="2800" dirty="0" err="1" smtClean="0"/>
              <a:t>Multipress</a:t>
            </a:r>
            <a:endParaRPr lang="cs-CZ" sz="28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84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6"/>
          <p:cNvPicPr/>
          <p:nvPr/>
        </p:nvPicPr>
        <p:blipFill rotWithShape="1">
          <a:blip r:embed="rId2"/>
          <a:srcRect b="4098"/>
          <a:stretch/>
        </p:blipFill>
        <p:spPr bwMode="auto">
          <a:xfrm>
            <a:off x="323528" y="373112"/>
            <a:ext cx="4392488" cy="2675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G:\Veru fotky mobil\IMG_20170223_131001_HD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23237" r="-864" b="376"/>
          <a:stretch/>
        </p:blipFill>
        <p:spPr bwMode="auto">
          <a:xfrm>
            <a:off x="683568" y="3048883"/>
            <a:ext cx="3383832" cy="344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Veru fotky mobil\Vybavení školy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48582"/>
            <a:ext cx="3725719" cy="279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12"/>
          <p:cNvPicPr/>
          <p:nvPr/>
        </p:nvPicPr>
        <p:blipFill rotWithShape="1">
          <a:blip r:embed="rId5"/>
          <a:srcRect t="-4513" b="4513"/>
          <a:stretch/>
        </p:blipFill>
        <p:spPr bwMode="auto">
          <a:xfrm>
            <a:off x="4427984" y="3236244"/>
            <a:ext cx="4320480" cy="307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00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erunka\Desktop\Nová složka\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14397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ýsledek obrázku pro clipart šk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4035799" cy="403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solidFill>
                  <a:srgbClr val="FFFF00"/>
                </a:solidFill>
              </a:rPr>
              <a:t>Čtvrtý týden projektu</a:t>
            </a:r>
            <a:endParaRPr lang="cs-CZ" u="sng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836712"/>
            <a:ext cx="7125112" cy="4051437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cs-CZ" sz="2800" dirty="0" smtClean="0"/>
              <a:t>Laboratoř </a:t>
            </a:r>
            <a:r>
              <a:rPr lang="cs-CZ" sz="2800" dirty="0" err="1" smtClean="0"/>
              <a:t>Herlev</a:t>
            </a:r>
            <a:endParaRPr lang="cs-CZ" sz="2800" dirty="0" smtClean="0"/>
          </a:p>
          <a:p>
            <a:pPr>
              <a:buClr>
                <a:schemeClr val="bg1"/>
              </a:buClr>
            </a:pPr>
            <a:r>
              <a:rPr lang="cs-CZ" sz="2800" dirty="0" smtClean="0"/>
              <a:t>6.-</a:t>
            </a:r>
            <a:r>
              <a:rPr lang="cs-CZ" sz="2800" dirty="0"/>
              <a:t>10.3.2017</a:t>
            </a:r>
          </a:p>
          <a:p>
            <a:pPr>
              <a:buClr>
                <a:schemeClr val="bg1"/>
              </a:buClr>
            </a:pPr>
            <a:r>
              <a:rPr lang="cs-CZ" sz="2800" dirty="0" err="1" smtClean="0"/>
              <a:t>Metalokeramická</a:t>
            </a:r>
            <a:r>
              <a:rPr lang="cs-CZ" sz="2800" dirty="0" smtClean="0"/>
              <a:t> korunka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030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1495"/>
            <a:ext cx="3742090" cy="2806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40977" r="22026" b="17790"/>
          <a:stretch/>
        </p:blipFill>
        <p:spPr bwMode="auto">
          <a:xfrm>
            <a:off x="4970857" y="3316768"/>
            <a:ext cx="3529293" cy="3216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26" y="3451821"/>
            <a:ext cx="4109107" cy="3081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2649" r="10626" b="19816"/>
          <a:stretch/>
        </p:blipFill>
        <p:spPr bwMode="auto">
          <a:xfrm>
            <a:off x="4427983" y="533758"/>
            <a:ext cx="4336105" cy="2606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9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20"/>
          <a:stretch/>
        </p:blipFill>
        <p:spPr bwMode="auto">
          <a:xfrm>
            <a:off x="246442" y="881725"/>
            <a:ext cx="2745814" cy="4889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r="9123"/>
          <a:stretch/>
        </p:blipFill>
        <p:spPr bwMode="auto">
          <a:xfrm>
            <a:off x="5834801" y="881725"/>
            <a:ext cx="2946794" cy="4889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r="18127"/>
          <a:stretch/>
        </p:blipFill>
        <p:spPr bwMode="auto">
          <a:xfrm>
            <a:off x="3347864" y="881725"/>
            <a:ext cx="2201696" cy="4889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29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6" y="260648"/>
            <a:ext cx="8280920" cy="6210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0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Veru fotky mobil\IMG_20170211_07595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714960" cy="4953281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Veru fotky mobil\IMG_20170211_092541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60" y="302928"/>
            <a:ext cx="3917888" cy="293841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Veru fotky mobil\IMG_20170212_151319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99" y="3450855"/>
            <a:ext cx="3917888" cy="2938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solidFill>
                  <a:srgbClr val="FFFF00"/>
                </a:solidFill>
              </a:rPr>
              <a:t>Volný čas</a:t>
            </a:r>
            <a:endParaRPr lang="cs-CZ" u="sng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cs-CZ" sz="2800" dirty="0" smtClean="0"/>
              <a:t>Kodaň</a:t>
            </a:r>
          </a:p>
          <a:p>
            <a:pPr>
              <a:buClr>
                <a:schemeClr val="bg1"/>
              </a:buClr>
            </a:pPr>
            <a:r>
              <a:rPr lang="cs-CZ" sz="2800" dirty="0" smtClean="0"/>
              <a:t>Návštěva blízkého města </a:t>
            </a:r>
            <a:r>
              <a:rPr lang="cs-CZ" sz="2800" dirty="0" err="1" smtClean="0"/>
              <a:t>Malmo</a:t>
            </a:r>
            <a:endParaRPr lang="cs-CZ" sz="2800" dirty="0" smtClean="0"/>
          </a:p>
          <a:p>
            <a:pPr marL="0" indent="0">
              <a:buClr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59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Veru fotky mobil\IMG_20170225_13300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97" y="388712"/>
            <a:ext cx="4024267" cy="301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Veru fotky mobil\IMG_20170218_093142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419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ýsledek obrázku pro kola kod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4098032" cy="3073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0356" y="620688"/>
            <a:ext cx="36724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FF00"/>
                </a:solidFill>
              </a:rPr>
              <a:t>Doprava po Kodani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Metro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Vlaky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Kola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94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Veru fotky mobil\IMG_20170212_11393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3309386" cy="422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erunka\Desktop\Erasmus +\Fotky Erasmus +\Památky\Christiansborg pal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109521" cy="3082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erunka\Desktop\Erasmus +\Fotky Erasmus +\Památky\Kodaň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21" y="3342789"/>
            <a:ext cx="4096985" cy="307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1560" y="519385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000" dirty="0" err="1" smtClean="0">
                <a:solidFill>
                  <a:schemeClr val="bg1"/>
                </a:solidFill>
              </a:rPr>
              <a:t>Christiansboborg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</a:rPr>
              <a:t>Palace</a:t>
            </a:r>
            <a:r>
              <a:rPr lang="cs-CZ" sz="2000" dirty="0" smtClean="0">
                <a:solidFill>
                  <a:schemeClr val="bg1"/>
                </a:solidFill>
              </a:rPr>
              <a:t/>
            </a:r>
            <a:br>
              <a:rPr lang="cs-CZ" sz="2000" dirty="0" smtClean="0">
                <a:solidFill>
                  <a:schemeClr val="bg1"/>
                </a:solidFill>
              </a:rPr>
            </a:br>
            <a:endParaRPr lang="cs-CZ" sz="20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solidFill>
                  <a:schemeClr val="bg1"/>
                </a:solidFill>
              </a:rPr>
              <a:t>Pohle na Kodaň</a:t>
            </a:r>
            <a:br>
              <a:rPr lang="cs-CZ" sz="2000" dirty="0" smtClean="0">
                <a:solidFill>
                  <a:schemeClr val="bg1"/>
                </a:solidFill>
              </a:rPr>
            </a:br>
            <a:endParaRPr lang="cs-CZ" sz="20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000" dirty="0" err="1" smtClean="0">
                <a:solidFill>
                  <a:schemeClr val="bg1"/>
                </a:solidFill>
              </a:rPr>
              <a:t>Marble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</a:rPr>
              <a:t>church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421985" y="2896437"/>
            <a:ext cx="23647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Trebuchet MS"/>
              </a:rPr>
              <a:t>Kodaň</a:t>
            </a:r>
            <a:endParaRPr lang="cs-CZ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619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runka\Desktop\Erasmus +\Fotky Erasmus +\Památky\Opera Koda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264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erunka\Desktop\Erasmus +\Fotky Erasmus +\Památky\Nyhav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4" y="326744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erunka\Desktop\Erasmus +\Fotky Erasmus +\Památky\Papiro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68" y="3309161"/>
            <a:ext cx="3904813" cy="2928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220072" y="881854"/>
            <a:ext cx="3137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Opera v Kodani 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 err="1">
                <a:solidFill>
                  <a:schemeClr val="bg1"/>
                </a:solidFill>
              </a:rPr>
              <a:t>Nyhavn</a:t>
            </a: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 err="1">
                <a:solidFill>
                  <a:schemeClr val="bg1"/>
                </a:solidFill>
              </a:rPr>
              <a:t>Papiroen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erunka\Desktop\Erasmus +\Fotky Erasmus +\Památky\Radnice Koda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39" y="332654"/>
            <a:ext cx="4013401" cy="3010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erunka\Desktop\Erasmus +\Fotky Erasmus +\Památky\Skt. Alben chur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276872"/>
            <a:ext cx="3235301" cy="4313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Verunka\Desktop\Erasmus +\Fotky Erasmus +\Památky\The Black diamo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39" y="3573246"/>
            <a:ext cx="3941392" cy="2956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59" y="332654"/>
            <a:ext cx="3523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City </a:t>
            </a:r>
            <a:r>
              <a:rPr lang="cs-CZ" sz="2400" dirty="0" err="1" smtClean="0">
                <a:solidFill>
                  <a:schemeClr val="bg1"/>
                </a:solidFill>
              </a:rPr>
              <a:t>Hall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Černý diamant 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 err="1">
                <a:solidFill>
                  <a:schemeClr val="bg1"/>
                </a:solidFill>
              </a:rPr>
              <a:t>Skt</a:t>
            </a:r>
            <a:r>
              <a:rPr lang="cs-CZ" sz="2400" dirty="0">
                <a:solidFill>
                  <a:schemeClr val="bg1"/>
                </a:solidFill>
              </a:rPr>
              <a:t>. </a:t>
            </a:r>
            <a:r>
              <a:rPr lang="cs-CZ" sz="2400" dirty="0" err="1">
                <a:solidFill>
                  <a:schemeClr val="bg1"/>
                </a:solidFill>
              </a:rPr>
              <a:t>Alban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church</a:t>
            </a: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erunka\Desktop\Erasmus +\Fotky Erasmus +\Památky\Ví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96" y="3320238"/>
            <a:ext cx="4397476" cy="2923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erunka\Desktop\Erasmus +\Fotky Erasmus +\Památky\We love C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84" y="2564904"/>
            <a:ext cx="2877194" cy="3836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Verunka\Desktop\Erasmus +\Fotky Erasmus +\Památky\Rosenborg všechn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11550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66196" y="378709"/>
            <a:ext cx="362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 err="1">
                <a:solidFill>
                  <a:schemeClr val="bg1"/>
                </a:solidFill>
              </a:rPr>
              <a:t>Rosenborg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castle</a:t>
            </a: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Mořská víla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♥</a:t>
            </a:r>
          </a:p>
        </p:txBody>
      </p:sp>
    </p:spTree>
    <p:extLst>
      <p:ext uri="{BB962C8B-B14F-4D97-AF65-F5344CB8AC3E}">
        <p14:creationId xmlns:p14="http://schemas.microsoft.com/office/powerpoint/2010/main" val="31158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Verunka\Desktop\Erasmus +\Fotky Erasmus +\Památky\Muzeum design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1"/>
          <a:stretch/>
        </p:blipFill>
        <p:spPr bwMode="auto">
          <a:xfrm>
            <a:off x="5394519" y="356830"/>
            <a:ext cx="2600159" cy="2985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erunka\Desktop\Erasmus +\Fotky Erasmus +\Památky\Botanická zahrada Koda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898232" cy="292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erunka\Desktop\Erasmus +\Fotky Erasmus +\Památky\Christianshav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75" y="3501008"/>
            <a:ext cx="3909848" cy="293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71600" y="695485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Muzeum Art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bg1"/>
                </a:solidFill>
              </a:rPr>
              <a:t>Botanická zahrada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sz="2400" dirty="0" err="1">
                <a:solidFill>
                  <a:schemeClr val="bg1"/>
                </a:solidFill>
              </a:rPr>
              <a:t>Christianshavn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4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ýsledek obrázku pro mal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34" y="562278"/>
            <a:ext cx="294940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62278"/>
            <a:ext cx="5203425" cy="2362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ek obrázku pro mal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70" y="3499208"/>
            <a:ext cx="3459652" cy="2945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ýsledek obrázku pro malm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1" y="3501008"/>
            <a:ext cx="4608512" cy="3064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72292" y="2896437"/>
            <a:ext cx="24641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Trebuchet MS"/>
              </a:rPr>
              <a:t>Malmö</a:t>
            </a:r>
          </a:p>
        </p:txBody>
      </p:sp>
    </p:spTree>
    <p:extLst>
      <p:ext uri="{BB962C8B-B14F-4D97-AF65-F5344CB8AC3E}">
        <p14:creationId xmlns:p14="http://schemas.microsoft.com/office/powerpoint/2010/main" val="25595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2708920"/>
            <a:ext cx="7125113" cy="924475"/>
          </a:xfrm>
        </p:spPr>
        <p:txBody>
          <a:bodyPr/>
          <a:lstStyle/>
          <a:p>
            <a:pPr algn="ctr"/>
            <a:r>
              <a:rPr lang="cs-CZ" smtClean="0"/>
              <a:t>Děkujeme </a:t>
            </a:r>
            <a:r>
              <a:rPr lang="cs-CZ" dirty="0" smtClean="0"/>
              <a:t>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7730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125113" cy="924475"/>
          </a:xfrm>
        </p:spPr>
        <p:txBody>
          <a:bodyPr/>
          <a:lstStyle/>
          <a:p>
            <a:r>
              <a:rPr lang="cs-CZ" u="sng" dirty="0" smtClean="0">
                <a:solidFill>
                  <a:srgbClr val="FFFF00"/>
                </a:solidFill>
              </a:rPr>
              <a:t>Cíl projektu</a:t>
            </a:r>
            <a:endParaRPr lang="cs-CZ" u="sng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1157813"/>
            <a:ext cx="7125112" cy="2645822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cs-CZ" sz="2000" dirty="0" smtClean="0"/>
              <a:t>Cílem je zprostředkovat studentům v oboru Diplomovaný zubní technik po dobu 4 týdnů praktickou zkušenost v zahraničí, poskytnout jim možnost prověřit si v praxi již získané odborné znalosti a dovednosti a dále je rozšířit. </a:t>
            </a:r>
            <a:endParaRPr lang="cs-CZ" sz="2000" dirty="0"/>
          </a:p>
        </p:txBody>
      </p:sp>
      <p:pic>
        <p:nvPicPr>
          <p:cNvPr id="7170" name="Picture 2" descr="Výsledek obrázku pro erasmus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8136179" cy="258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1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bg2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125113" cy="924475"/>
          </a:xfrm>
        </p:spPr>
        <p:txBody>
          <a:bodyPr/>
          <a:lstStyle/>
          <a:p>
            <a:r>
              <a:rPr lang="cs-CZ" u="sng" dirty="0">
                <a:solidFill>
                  <a:srgbClr val="FFFF00"/>
                </a:solidFill>
              </a:rPr>
              <a:t>Přijímající 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916832"/>
            <a:ext cx="7125112" cy="2827301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cs-CZ" sz="2800" dirty="0" err="1" smtClean="0"/>
              <a:t>Next</a:t>
            </a:r>
            <a:r>
              <a:rPr lang="cs-CZ" sz="2800" dirty="0" smtClean="0"/>
              <a:t> </a:t>
            </a:r>
            <a:r>
              <a:rPr lang="cs-CZ" sz="2800" dirty="0" err="1" smtClean="0"/>
              <a:t>uddannelse</a:t>
            </a:r>
            <a:r>
              <a:rPr lang="cs-CZ" sz="2800" dirty="0" smtClean="0"/>
              <a:t> </a:t>
            </a:r>
            <a:r>
              <a:rPr lang="cs-CZ" sz="2800" dirty="0" err="1" smtClean="0"/>
              <a:t>Copenhagen</a:t>
            </a:r>
            <a:endParaRPr lang="cs-CZ" sz="2800" dirty="0" smtClean="0"/>
          </a:p>
          <a:p>
            <a:pPr>
              <a:buClr>
                <a:schemeClr val="bg1"/>
              </a:buClr>
            </a:pPr>
            <a:r>
              <a:rPr lang="cs-CZ" sz="2800" dirty="0" smtClean="0"/>
              <a:t>Koordinátorka </a:t>
            </a:r>
            <a:r>
              <a:rPr lang="cs-CZ" sz="2800" dirty="0" err="1" smtClean="0"/>
              <a:t>Birgitte</a:t>
            </a:r>
            <a:r>
              <a:rPr lang="cs-CZ" sz="2800" dirty="0" smtClean="0"/>
              <a:t> </a:t>
            </a:r>
            <a:r>
              <a:rPr lang="cs-CZ" sz="2800" dirty="0" err="1" smtClean="0"/>
              <a:t>Johansen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29099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125113" cy="924475"/>
          </a:xfrm>
        </p:spPr>
        <p:txBody>
          <a:bodyPr/>
          <a:lstStyle/>
          <a:p>
            <a:r>
              <a:rPr lang="cs-CZ" u="sng" dirty="0">
                <a:solidFill>
                  <a:srgbClr val="FFFF00"/>
                </a:solidFill>
              </a:rPr>
              <a:t>První týden projektu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476672"/>
            <a:ext cx="7125112" cy="4051437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cs-CZ" sz="2800" dirty="0" smtClean="0"/>
              <a:t>Detašované pracoviště: laboratoř </a:t>
            </a:r>
            <a:r>
              <a:rPr lang="cs-CZ" sz="2800" dirty="0" err="1" smtClean="0"/>
              <a:t>Herlev</a:t>
            </a:r>
            <a:endParaRPr lang="cs-CZ" sz="2800" dirty="0" smtClean="0"/>
          </a:p>
          <a:p>
            <a:pPr>
              <a:buClr>
                <a:schemeClr val="bg1"/>
              </a:buClr>
            </a:pPr>
            <a:r>
              <a:rPr lang="cs-CZ" sz="2800" dirty="0" smtClean="0"/>
              <a:t>13.-17.2.2017</a:t>
            </a:r>
          </a:p>
          <a:p>
            <a:pPr>
              <a:buClr>
                <a:schemeClr val="bg1"/>
              </a:buClr>
            </a:pPr>
            <a:r>
              <a:rPr lang="cs-CZ" sz="2800" dirty="0" smtClean="0"/>
              <a:t>Práce s </a:t>
            </a:r>
            <a:r>
              <a:rPr lang="cs-CZ" sz="2800" dirty="0" err="1" smtClean="0"/>
              <a:t>Press</a:t>
            </a:r>
            <a:r>
              <a:rPr lang="cs-CZ" sz="2800" dirty="0" smtClean="0"/>
              <a:t> keramikou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G:\Veru fotky mobil\IMG_20170213_123000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0" y="3501008"/>
            <a:ext cx="4122721" cy="3092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Veru fotky mobil\IMG_20170214_124647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86014"/>
            <a:ext cx="3896036" cy="2922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7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SC_0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6" y="361256"/>
            <a:ext cx="5616624" cy="373436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SC_0004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t="17819" b="18127"/>
          <a:stretch/>
        </p:blipFill>
        <p:spPr bwMode="auto">
          <a:xfrm>
            <a:off x="755576" y="4293096"/>
            <a:ext cx="4083196" cy="224747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SC_0011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97" y="4234837"/>
            <a:ext cx="3467909" cy="230573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SC_0016 (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-403" r="13499" b="403"/>
          <a:stretch/>
        </p:blipFill>
        <p:spPr bwMode="auto">
          <a:xfrm>
            <a:off x="6028740" y="972210"/>
            <a:ext cx="2776532" cy="252879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SC_0027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5" y="404664"/>
            <a:ext cx="4474473" cy="297497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SC_0049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t="11145" b="9517"/>
          <a:stretch/>
        </p:blipFill>
        <p:spPr bwMode="auto">
          <a:xfrm>
            <a:off x="4946448" y="404664"/>
            <a:ext cx="3657999" cy="283616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SC_0051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9"/>
          <a:stretch/>
        </p:blipFill>
        <p:spPr bwMode="auto">
          <a:xfrm>
            <a:off x="5868143" y="3379641"/>
            <a:ext cx="2736303" cy="316342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SC_0054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79641"/>
            <a:ext cx="4648295" cy="321297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Veru fotky mobil\IMG_20170215_084612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10123" r="36730" b="11421"/>
          <a:stretch/>
        </p:blipFill>
        <p:spPr bwMode="auto">
          <a:xfrm>
            <a:off x="611560" y="375920"/>
            <a:ext cx="2952328" cy="3268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Veru fotky mobil\IMG_20170215_114046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33" y="408734"/>
            <a:ext cx="4270693" cy="3203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Veru fotky mobil\IMG_20170217_081429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8" y="3693279"/>
            <a:ext cx="3670528" cy="275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24382" r="-2004" b="41583"/>
          <a:stretch/>
        </p:blipFill>
        <p:spPr bwMode="auto">
          <a:xfrm>
            <a:off x="4355976" y="4056267"/>
            <a:ext cx="4260712" cy="2253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9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125113" cy="924475"/>
          </a:xfrm>
        </p:spPr>
        <p:txBody>
          <a:bodyPr/>
          <a:lstStyle/>
          <a:p>
            <a:r>
              <a:rPr lang="cs-CZ" u="sng" dirty="0" smtClean="0">
                <a:solidFill>
                  <a:srgbClr val="FFFF00"/>
                </a:solidFill>
              </a:rPr>
              <a:t>Druhý týden projektu</a:t>
            </a:r>
            <a:endParaRPr lang="cs-CZ" u="sng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7032" y="764704"/>
            <a:ext cx="7785958" cy="4051437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cs-CZ" sz="2800" dirty="0" smtClean="0"/>
              <a:t>Škola </a:t>
            </a:r>
            <a:r>
              <a:rPr lang="cs-CZ" sz="2800" dirty="0" err="1" smtClean="0"/>
              <a:t>Next</a:t>
            </a:r>
            <a:endParaRPr lang="cs-CZ" sz="2800" dirty="0" smtClean="0"/>
          </a:p>
          <a:p>
            <a:pPr>
              <a:buClr>
                <a:schemeClr val="bg1"/>
              </a:buClr>
            </a:pPr>
            <a:r>
              <a:rPr lang="cs-CZ" sz="2800" dirty="0" smtClean="0"/>
              <a:t>20.-24.2.2017</a:t>
            </a:r>
          </a:p>
          <a:p>
            <a:pPr>
              <a:buClr>
                <a:schemeClr val="bg1"/>
              </a:buClr>
            </a:pPr>
            <a:r>
              <a:rPr lang="cs-CZ" sz="2800" dirty="0" smtClean="0"/>
              <a:t>Práce s CAD-CAM technologií, z</a:t>
            </a:r>
            <a:r>
              <a:rPr lang="cs-CZ" sz="2800" dirty="0" smtClean="0">
                <a:sym typeface="Wingdings" panose="05000000000000000000" pitchFamily="2" charset="2"/>
              </a:rPr>
              <a:t>irkonová korunka, přednáška o </a:t>
            </a:r>
            <a:r>
              <a:rPr lang="cs-CZ" sz="2800" dirty="0" err="1" smtClean="0">
                <a:sym typeface="Wingdings" panose="05000000000000000000" pitchFamily="2" charset="2"/>
              </a:rPr>
              <a:t>Press</a:t>
            </a:r>
            <a:r>
              <a:rPr lang="cs-CZ" sz="2800" dirty="0" smtClean="0">
                <a:sym typeface="Wingdings" panose="05000000000000000000" pitchFamily="2" charset="2"/>
              </a:rPr>
              <a:t> keramice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endParaRPr lang="cs-CZ" dirty="0"/>
          </a:p>
        </p:txBody>
      </p:sp>
      <p:pic>
        <p:nvPicPr>
          <p:cNvPr id="2050" name="Picture 2" descr="G:\Veru fotky mobil\IMG_20170213_08282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3856974" cy="2892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Veru fotky mobil\IMG_20170220_120602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784967" cy="2838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orizont">
    <a:dk1>
      <a:srgbClr val="000000"/>
    </a:dk1>
    <a:lt1>
      <a:srgbClr val="FFFFFF"/>
    </a:lt1>
    <a:dk2>
      <a:srgbClr val="1F2123"/>
    </a:dk2>
    <a:lt2>
      <a:srgbClr val="DC9E1F"/>
    </a:lt2>
    <a:accent1>
      <a:srgbClr val="7E97AD"/>
    </a:accent1>
    <a:accent2>
      <a:srgbClr val="CC8E60"/>
    </a:accent2>
    <a:accent3>
      <a:srgbClr val="7A6A60"/>
    </a:accent3>
    <a:accent4>
      <a:srgbClr val="B4936D"/>
    </a:accent4>
    <a:accent5>
      <a:srgbClr val="67787B"/>
    </a:accent5>
    <a:accent6>
      <a:srgbClr val="9D936F"/>
    </a:accent6>
    <a:hlink>
      <a:srgbClr val="646464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</TotalTime>
  <Words>158</Words>
  <Application>Microsoft Office PowerPoint</Application>
  <PresentationFormat>Předvádění na obrazovce (4:3)</PresentationFormat>
  <Paragraphs>61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Summer</vt:lpstr>
      <vt:lpstr> Kodaň 2017 11. 2. – 10. 3.</vt:lpstr>
      <vt:lpstr>Prezentace aplikace PowerPoint</vt:lpstr>
      <vt:lpstr>Cíl projektu</vt:lpstr>
      <vt:lpstr>Přijímající organizace</vt:lpstr>
      <vt:lpstr>První týden projektu </vt:lpstr>
      <vt:lpstr>Prezentace aplikace PowerPoint</vt:lpstr>
      <vt:lpstr>Prezentace aplikace PowerPoint</vt:lpstr>
      <vt:lpstr>Prezentace aplikace PowerPoint</vt:lpstr>
      <vt:lpstr>Druhý týden projektu</vt:lpstr>
      <vt:lpstr>Prezentace aplikace PowerPoint</vt:lpstr>
      <vt:lpstr>Prezentace aplikace PowerPoint</vt:lpstr>
      <vt:lpstr>Prezentace aplikace PowerPoint</vt:lpstr>
      <vt:lpstr>Třetí týden projektu</vt:lpstr>
      <vt:lpstr>Prezentace aplikace PowerPoint</vt:lpstr>
      <vt:lpstr>Prezentace aplikace PowerPoint</vt:lpstr>
      <vt:lpstr>Čtvrtý týden projektu</vt:lpstr>
      <vt:lpstr>Prezentace aplikace PowerPoint</vt:lpstr>
      <vt:lpstr>Prezentace aplikace PowerPoint</vt:lpstr>
      <vt:lpstr>Prezentace aplikace PowerPoint</vt:lpstr>
      <vt:lpstr>Volný čas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+, Kodaň 2017</dc:title>
  <dc:creator>kl</dc:creator>
  <cp:lastModifiedBy>Verónica Šullová</cp:lastModifiedBy>
  <cp:revision>32</cp:revision>
  <dcterms:created xsi:type="dcterms:W3CDTF">2017-03-19T17:37:12Z</dcterms:created>
  <dcterms:modified xsi:type="dcterms:W3CDTF">2018-04-04T13:44:33Z</dcterms:modified>
</cp:coreProperties>
</file>