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DE2D362-41B0-45AE-A2F9-92FBC2ED878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0AE5676-5598-4F88-9FB2-4400A2B0C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D362-41B0-45AE-A2F9-92FBC2ED878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676-5598-4F88-9FB2-4400A2B0C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D362-41B0-45AE-A2F9-92FBC2ED878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676-5598-4F88-9FB2-4400A2B0C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DE2D362-41B0-45AE-A2F9-92FBC2ED878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676-5598-4F88-9FB2-4400A2B0C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DE2D362-41B0-45AE-A2F9-92FBC2ED878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0AE5676-5598-4F88-9FB2-4400A2B0C74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E2D362-41B0-45AE-A2F9-92FBC2ED878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AE5676-5598-4F88-9FB2-4400A2B0C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DE2D362-41B0-45AE-A2F9-92FBC2ED878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0AE5676-5598-4F88-9FB2-4400A2B0C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D362-41B0-45AE-A2F9-92FBC2ED878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676-5598-4F88-9FB2-4400A2B0C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E2D362-41B0-45AE-A2F9-92FBC2ED878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AE5676-5598-4F88-9FB2-4400A2B0C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DE2D362-41B0-45AE-A2F9-92FBC2ED878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0AE5676-5598-4F88-9FB2-4400A2B0C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DE2D362-41B0-45AE-A2F9-92FBC2ED878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0AE5676-5598-4F88-9FB2-4400A2B0C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DE2D362-41B0-45AE-A2F9-92FBC2ED8784}" type="datetimeFigureOut">
              <a:rPr lang="cs-CZ" smtClean="0"/>
              <a:pPr/>
              <a:t>2.2.2017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0AE5676-5598-4F88-9FB2-4400A2B0C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755626"/>
          </a:xfrm>
        </p:spPr>
        <p:txBody>
          <a:bodyPr>
            <a:noAutofit/>
          </a:bodyPr>
          <a:lstStyle/>
          <a:p>
            <a:r>
              <a:rPr lang="cs-CZ" sz="5400" u="sng" dirty="0" smtClean="0">
                <a:latin typeface="Arial" pitchFamily="34" charset="0"/>
                <a:cs typeface="Arial" pitchFamily="34" charset="0"/>
              </a:rPr>
              <a:t>Zahraniční stáž ERASMUS +</a:t>
            </a:r>
            <a:br>
              <a:rPr lang="cs-CZ" sz="5400" u="sng" dirty="0" smtClean="0">
                <a:latin typeface="Arial" pitchFamily="34" charset="0"/>
                <a:cs typeface="Arial" pitchFamily="34" charset="0"/>
              </a:rPr>
            </a:br>
            <a:r>
              <a:rPr lang="cs-CZ" sz="5400" u="sng" dirty="0" smtClean="0">
                <a:latin typeface="Arial" pitchFamily="34" charset="0"/>
                <a:cs typeface="Arial" pitchFamily="34" charset="0"/>
              </a:rPr>
              <a:t>Slovensko -Bratislava</a:t>
            </a:r>
            <a:endParaRPr lang="cs-CZ" sz="5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Výsledek obrázku pro erasmus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569" y="2870364"/>
            <a:ext cx="5339355" cy="1525142"/>
          </a:xfrm>
          <a:prstGeom prst="rect">
            <a:avLst/>
          </a:prstGeom>
          <a:noFill/>
        </p:spPr>
      </p:pic>
      <p:pic>
        <p:nvPicPr>
          <p:cNvPr id="1028" name="Picture 4" descr="Výsledek obrázku pro slovensko vlaj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85222"/>
            <a:ext cx="3096344" cy="2063647"/>
          </a:xfrm>
          <a:prstGeom prst="rect">
            <a:avLst/>
          </a:prstGeom>
          <a:noFill/>
        </p:spPr>
      </p:pic>
      <p:pic>
        <p:nvPicPr>
          <p:cNvPr id="1030" name="Picture 6" descr="Výsledek obrázku pro bratislav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584176" cy="158417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51520" y="508518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20.11. – 3.12. 2016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8569" y="5949280"/>
            <a:ext cx="4407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Projekt 2016-1-CZ01-KA102-023206 „Učíme se v Evropě“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61122_124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608512" cy="3473082"/>
          </a:xfrm>
          <a:prstGeom prst="rect">
            <a:avLst/>
          </a:prstGeom>
        </p:spPr>
      </p:pic>
      <p:pic>
        <p:nvPicPr>
          <p:cNvPr id="3" name="Obrázek 2" descr="20161122_125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132856"/>
            <a:ext cx="3620974" cy="288032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99792" y="501317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Děvín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1656184"/>
          </a:xfrm>
        </p:spPr>
        <p:txBody>
          <a:bodyPr/>
          <a:lstStyle/>
          <a:p>
            <a:r>
              <a:rPr lang="cs-CZ" dirty="0" smtClean="0"/>
              <a:t>Navštívili jsme i výstavu COSMOS DISCOVERY a o víkendu jsme zajeli na výlet do Vídně</a:t>
            </a:r>
            <a:endParaRPr lang="cs-CZ" dirty="0"/>
          </a:p>
        </p:txBody>
      </p:sp>
      <p:sp>
        <p:nvSpPr>
          <p:cNvPr id="6146" name="AutoShape 2" descr="Výsledek obrázku pro výstava cosmos discov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48" name="AutoShape 4" descr="Výsledek obrázku pro výstava cosmos discov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15218319_1303431726356392_117448817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780928"/>
            <a:ext cx="5208240" cy="3906180"/>
          </a:xfrm>
          <a:prstGeom prst="rect">
            <a:avLst/>
          </a:prstGeom>
        </p:spPr>
      </p:pic>
      <p:pic>
        <p:nvPicPr>
          <p:cNvPr id="6" name="Obrázek 5" descr="13641037_304686266546493_1032346226725705679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1841500"/>
            <a:ext cx="5720184" cy="209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4115289" cy="23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 descr="15282081_1376287995751360_97618532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212976"/>
            <a:ext cx="486003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zážitky TOP/OUT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15053">
            <a:off x="329016" y="1441933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Neměla jsem peníze na lístky a nikdo mi nechtěl rozměnit </a:t>
            </a:r>
            <a:r>
              <a:rPr lang="cs-CZ" sz="2400" dirty="0" smtClean="0">
                <a:sym typeface="Wingdings" pitchFamily="2" charset="2"/>
              </a:rPr>
              <a:t>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 rot="20643303">
            <a:off x="4592333" y="1316491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Výuka v laboratoři galenické farmacie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 rot="20143181">
            <a:off x="471356" y="337522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Vymoženosti  v laboratoři</a:t>
            </a:r>
            <a:br>
              <a:rPr lang="cs-CZ" sz="2400" dirty="0" smtClean="0"/>
            </a:br>
            <a:r>
              <a:rPr lang="cs-CZ" sz="2400" dirty="0" smtClean="0"/>
              <a:t> </a:t>
            </a:r>
            <a:r>
              <a:rPr lang="cs-CZ" sz="2400" dirty="0" smtClean="0">
                <a:sym typeface="Wingdings" pitchFamily="2" charset="2"/>
              </a:rPr>
              <a:t> pohodlnější stoly 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 rot="354053">
            <a:off x="6139955" y="339655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PŘÍŠERNÝ vedro ve škole! </a:t>
            </a:r>
            <a:r>
              <a:rPr lang="cs-CZ" sz="2400" dirty="0" smtClean="0">
                <a:sym typeface="Wingdings" pitchFamily="2" charset="2"/>
              </a:rPr>
              <a:t>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 rot="20820014">
            <a:off x="3121001" y="478193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Výlet do Vídně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24128" y="50851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Milí a ochotní lidé </a:t>
            </a:r>
            <a:r>
              <a:rPr lang="cs-CZ" sz="2400" dirty="0" smtClean="0">
                <a:sym typeface="Wingdings" pitchFamily="2" charset="2"/>
              </a:rPr>
              <a:t>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55576" y="1484784"/>
          <a:ext cx="7416824" cy="4544467"/>
        </p:xfrm>
        <a:graphic>
          <a:graphicData uri="http://schemas.openxmlformats.org/drawingml/2006/table">
            <a:tbl>
              <a:tblPr/>
              <a:tblGrid>
                <a:gridCol w="1854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KADIČKA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Kádinka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LIEVIK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20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Nálevka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LABÁKY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Laboratoř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LAPÁKY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20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Držáky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KVAPALINA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Kapalina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VÝTOK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20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Odtok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LYŽIČKA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Lžička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ČIŽE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20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Takže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HOCIČO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Cokoliv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MORČACINA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20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Krůtí maso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VANKUŠ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polštář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VRECKA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20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Kapsa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NOHAVICE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Kalhoty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UPRATOVAŤ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20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Uklidit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ELEKTRIŘKA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Tramvaj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DOPRAVNÍ ZÁPCHA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20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Dopravní zácpa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7544" y="47667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Pár slov ze stáže</a:t>
            </a:r>
            <a:endParaRPr lang="cs-CZ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5209269_1283887651632828_113196614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7092280" cy="398940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472514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Stáž se nám moc líbila a doporučujeme Vám zúčastnit se  projektu ERASMUS +</a:t>
            </a:r>
            <a:endParaRPr lang="cs-C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/>
              <a:t>Kde jsme se učili? </a:t>
            </a:r>
            <a:endParaRPr lang="cs-CZ" sz="48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882808"/>
            <a:ext cx="4618856" cy="1330168"/>
          </a:xfrm>
        </p:spPr>
        <p:txBody>
          <a:bodyPr/>
          <a:lstStyle/>
          <a:p>
            <a:r>
              <a:rPr lang="it-IT" dirty="0" smtClean="0"/>
              <a:t>Vlčie hrdlo 50,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it-IT" dirty="0" smtClean="0"/>
              <a:t>821 07</a:t>
            </a:r>
            <a:r>
              <a:rPr lang="cs-CZ" dirty="0" smtClean="0"/>
              <a:t> </a:t>
            </a:r>
            <a:r>
              <a:rPr lang="it-IT" dirty="0" smtClean="0"/>
              <a:t>Bratislava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5928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395536" y="6309320"/>
            <a:ext cx="36856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http://www.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</a:rPr>
              <a:t>sosch.sk</a:t>
            </a:r>
            <a:endParaRPr lang="cs-CZ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800" dirty="0"/>
          </a:p>
        </p:txBody>
      </p:sp>
      <p:pic>
        <p:nvPicPr>
          <p:cNvPr id="39940" name="Picture 4" descr="Výsledek obrázku pro chemická škola bratisl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1872208" cy="1872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dělali?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4021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laboratorní práce v oblastech volumetrické a spektrální analýzy, chemické technologie a mikrobiologie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6" name="Obrázek 5" descr="15207813_1303400613026170_5302734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645024"/>
            <a:ext cx="3275856" cy="2183904"/>
          </a:xfrm>
          <a:prstGeom prst="rect">
            <a:avLst/>
          </a:prstGeom>
        </p:spPr>
      </p:pic>
      <p:pic>
        <p:nvPicPr>
          <p:cNvPr id="7" name="Obrázek 6" descr="15300585_1290471844307742_210257332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56992"/>
            <a:ext cx="2355726" cy="3140968"/>
          </a:xfrm>
          <a:prstGeom prst="rect">
            <a:avLst/>
          </a:prstGeom>
        </p:spPr>
      </p:pic>
      <p:pic>
        <p:nvPicPr>
          <p:cNvPr id="8" name="Obrázek 7" descr="15281011_1290471624307764_155979929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284984"/>
            <a:ext cx="2409732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5226603_1303399649692933_633341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60648"/>
            <a:ext cx="2208246" cy="3312368"/>
          </a:xfrm>
          <a:prstGeom prst="rect">
            <a:avLst/>
          </a:prstGeom>
        </p:spPr>
      </p:pic>
      <p:pic>
        <p:nvPicPr>
          <p:cNvPr id="3" name="Obrázek 2" descr="15226604_1303399739692924_53935031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332656"/>
            <a:ext cx="2064229" cy="3096344"/>
          </a:xfrm>
          <a:prstGeom prst="rect">
            <a:avLst/>
          </a:prstGeom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70316" y="1150164"/>
            <a:ext cx="2420459" cy="136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771388" y="1637324"/>
            <a:ext cx="3064356" cy="146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9375" y="4381225"/>
            <a:ext cx="2707132" cy="15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015716" y="4185084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ek 7" descr="15239356_1303400636359501_24420215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4077072"/>
            <a:ext cx="3491880" cy="232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jsme bydleli?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672408" cy="389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179512" y="5517232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https://www.hotelmodena.sk/index.html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6093296"/>
            <a:ext cx="4572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Vlčie hrdlo 2222/1, 824 12 Bratislava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5310714_1612448482394080_4533234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825" y="376238"/>
            <a:ext cx="4139183" cy="31068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03914" y="1654593"/>
            <a:ext cx="614468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 descr="15240126_1376264685753691_133322368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645024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160240"/>
          </a:xfrm>
        </p:spPr>
        <p:txBody>
          <a:bodyPr/>
          <a:lstStyle/>
          <a:p>
            <a:r>
              <a:rPr lang="cs-CZ" dirty="0" smtClean="0"/>
              <a:t>Největší výhoda našeho ubytování byla krátká cesta do školy – cca 10 min, vyhnuli jsme se ranním zácpám a předešli jsme pozdním příchodům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63912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Poznávání Bratislavy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7859216" cy="2122256"/>
          </a:xfrm>
        </p:spPr>
        <p:txBody>
          <a:bodyPr>
            <a:normAutofit/>
          </a:bodyPr>
          <a:lstStyle/>
          <a:p>
            <a:r>
              <a:rPr lang="cs-CZ" dirty="0" smtClean="0"/>
              <a:t>Po dokončení prací ve škole a napsaní protokolů jsme objevovali krásy Bratislavy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4371317" cy="245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23528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Most SNP = most slovenského národní povstání</a:t>
            </a:r>
            <a:endParaRPr lang="cs-CZ" dirty="0"/>
          </a:p>
        </p:txBody>
      </p:sp>
      <p:pic>
        <p:nvPicPr>
          <p:cNvPr id="6" name="Obrázek 5" descr="15310393_1290497420971851_29100424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140968"/>
            <a:ext cx="3114197" cy="293980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220072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Pohled na Staré Město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176464" cy="234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907704" y="27089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Dunaj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409645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5796136" y="27089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Prezidentský palác</a:t>
            </a:r>
            <a:endParaRPr lang="cs-CZ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396844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611560" y="59492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Kostel sv. Alžběty Uherské</a:t>
            </a:r>
            <a:endParaRPr lang="cs-CZ" dirty="0"/>
          </a:p>
        </p:txBody>
      </p:sp>
      <p:pic>
        <p:nvPicPr>
          <p:cNvPr id="11" name="Obrázek 10" descr="15300713_1376279645752195_14492147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356992"/>
            <a:ext cx="4187957" cy="235572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084168" y="58772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Čumil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122</TotalTime>
  <Words>225</Words>
  <Application>Microsoft Office PowerPoint</Application>
  <PresentationFormat>Předvádění na obrazovce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Talent</vt:lpstr>
      <vt:lpstr>Zahraniční stáž ERASMUS + Slovensko -Bratislava</vt:lpstr>
      <vt:lpstr>Kde jsme se učili? </vt:lpstr>
      <vt:lpstr>Co jsme dělali?</vt:lpstr>
      <vt:lpstr>Snímek 4</vt:lpstr>
      <vt:lpstr>Kde jsme bydleli?</vt:lpstr>
      <vt:lpstr>Snímek 6</vt:lpstr>
      <vt:lpstr>Snímek 7</vt:lpstr>
      <vt:lpstr>Poznávání Bratislavy</vt:lpstr>
      <vt:lpstr>Snímek 9</vt:lpstr>
      <vt:lpstr>Snímek 10</vt:lpstr>
      <vt:lpstr>Snímek 11</vt:lpstr>
      <vt:lpstr>Snímek 12</vt:lpstr>
      <vt:lpstr>Naše zážitky TOP/OUT</vt:lpstr>
      <vt:lpstr>Snímek 14</vt:lpstr>
      <vt:lpstr>Snímek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 ERASMUS + Slovensko -Bratislava</dc:title>
  <dc:creator>Petra Kohoutová</dc:creator>
  <cp:lastModifiedBy>Eva Balíková</cp:lastModifiedBy>
  <cp:revision>24</cp:revision>
  <dcterms:created xsi:type="dcterms:W3CDTF">2016-12-01T17:16:03Z</dcterms:created>
  <dcterms:modified xsi:type="dcterms:W3CDTF">2017-02-02T11:31:39Z</dcterms:modified>
</cp:coreProperties>
</file>