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81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9" r:id="rId15"/>
    <p:sldId id="268" r:id="rId16"/>
    <p:sldId id="269" r:id="rId17"/>
    <p:sldId id="280" r:id="rId18"/>
    <p:sldId id="270" r:id="rId19"/>
    <p:sldId id="271" r:id="rId20"/>
    <p:sldId id="272" r:id="rId21"/>
    <p:sldId id="273" r:id="rId22"/>
    <p:sldId id="274" r:id="rId23"/>
    <p:sldId id="276" r:id="rId24"/>
    <p:sldId id="275" r:id="rId25"/>
    <p:sldId id="277" r:id="rId26"/>
    <p:sldId id="278" r:id="rId27"/>
    <p:sldId id="282" r:id="rId2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09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7F4F0E-BE3D-424D-A2BE-8313122CE431}" type="datetimeFigureOut">
              <a:rPr lang="cs-CZ" smtClean="0"/>
              <a:t>04.04.2018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10416D-4BA5-4247-875A-AB38D10277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3495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0416D-4BA5-4247-875A-AB38D10277D8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2537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808A-C698-4C17-88FC-7623867391BA}" type="datetimeFigureOut">
              <a:rPr lang="cs-CZ" smtClean="0"/>
              <a:pPr/>
              <a:t>04.04.2018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D6F35-0783-42A4-B257-598A7F1950A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808A-C698-4C17-88FC-7623867391BA}" type="datetimeFigureOut">
              <a:rPr lang="cs-CZ" smtClean="0"/>
              <a:pPr/>
              <a:t>04.04.2018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D6F35-0783-42A4-B257-598A7F1950A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808A-C698-4C17-88FC-7623867391BA}" type="datetimeFigureOut">
              <a:rPr lang="cs-CZ" smtClean="0"/>
              <a:pPr/>
              <a:t>04.04.2018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D6F35-0783-42A4-B257-598A7F1950A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808A-C698-4C17-88FC-7623867391BA}" type="datetimeFigureOut">
              <a:rPr lang="cs-CZ" smtClean="0"/>
              <a:pPr/>
              <a:t>04.04.2018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D6F35-0783-42A4-B257-598A7F1950A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808A-C698-4C17-88FC-7623867391BA}" type="datetimeFigureOut">
              <a:rPr lang="cs-CZ" smtClean="0"/>
              <a:pPr/>
              <a:t>04.04.2018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D6F35-0783-42A4-B257-598A7F1950A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808A-C698-4C17-88FC-7623867391BA}" type="datetimeFigureOut">
              <a:rPr lang="cs-CZ" smtClean="0"/>
              <a:pPr/>
              <a:t>04.04.2018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D6F35-0783-42A4-B257-598A7F1950A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808A-C698-4C17-88FC-7623867391BA}" type="datetimeFigureOut">
              <a:rPr lang="cs-CZ" smtClean="0"/>
              <a:pPr/>
              <a:t>04.04.2018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D6F35-0783-42A4-B257-598A7F1950A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808A-C698-4C17-88FC-7623867391BA}" type="datetimeFigureOut">
              <a:rPr lang="cs-CZ" smtClean="0"/>
              <a:pPr/>
              <a:t>04.04.2018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D6F35-0783-42A4-B257-598A7F1950A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808A-C698-4C17-88FC-7623867391BA}" type="datetimeFigureOut">
              <a:rPr lang="cs-CZ" smtClean="0"/>
              <a:pPr/>
              <a:t>04.04.2018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D6F35-0783-42A4-B257-598A7F1950A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808A-C698-4C17-88FC-7623867391BA}" type="datetimeFigureOut">
              <a:rPr lang="cs-CZ" smtClean="0"/>
              <a:pPr/>
              <a:t>04.04.2018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D6F35-0783-42A4-B257-598A7F1950A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808A-C698-4C17-88FC-7623867391BA}" type="datetimeFigureOut">
              <a:rPr lang="cs-CZ" smtClean="0"/>
              <a:pPr/>
              <a:t>04.04.2018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D6F35-0783-42A4-B257-598A7F1950A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7808A-C698-4C17-88FC-7623867391BA}" type="datetimeFigureOut">
              <a:rPr lang="cs-CZ" smtClean="0"/>
              <a:pPr/>
              <a:t>04.04.2018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D6F35-0783-42A4-B257-598A7F1950AD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3528" y="260648"/>
            <a:ext cx="8280920" cy="1830065"/>
          </a:xfrm>
        </p:spPr>
        <p:txBody>
          <a:bodyPr>
            <a:normAutofit fontScale="90000"/>
          </a:bodyPr>
          <a:lstStyle/>
          <a:p>
            <a:r>
              <a:rPr lang="cs-CZ" sz="5600" b="1" dirty="0"/>
              <a:t>Stáž v programu Erasmus +, projekt „Učíme se v Evropě“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123939" y="4990356"/>
            <a:ext cx="4896122" cy="1606996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26.4-25.5.2017 </a:t>
            </a:r>
          </a:p>
          <a:p>
            <a:r>
              <a:rPr lang="cs-CZ" sz="2400" dirty="0">
                <a:solidFill>
                  <a:schemeClr val="tx1"/>
                </a:solidFill>
              </a:rPr>
              <a:t>HELIOS </a:t>
            </a:r>
            <a:r>
              <a:rPr lang="cs-CZ" sz="2400" dirty="0" err="1">
                <a:solidFill>
                  <a:schemeClr val="tx1"/>
                </a:solidFill>
              </a:rPr>
              <a:t>Klinikum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err="1">
                <a:solidFill>
                  <a:schemeClr val="tx1"/>
                </a:solidFill>
              </a:rPr>
              <a:t>Schwelm</a:t>
            </a:r>
            <a:r>
              <a:rPr lang="cs-CZ" sz="2400" dirty="0">
                <a:solidFill>
                  <a:schemeClr val="tx1"/>
                </a:solidFill>
              </a:rPr>
              <a:t>, Německo</a:t>
            </a:r>
          </a:p>
          <a:p>
            <a:r>
              <a:rPr lang="cs-CZ" sz="2400" dirty="0">
                <a:solidFill>
                  <a:schemeClr val="tx1"/>
                </a:solidFill>
              </a:rPr>
              <a:t>Kateřina Václavíková, Anna Vařeková</a:t>
            </a:r>
          </a:p>
        </p:txBody>
      </p:sp>
      <p:pic>
        <p:nvPicPr>
          <p:cNvPr id="4" name="Obrázek 3" descr="conversation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1988840"/>
            <a:ext cx="5905500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Sterilní laboratoř</a:t>
            </a:r>
          </a:p>
        </p:txBody>
      </p:sp>
      <p:pic>
        <p:nvPicPr>
          <p:cNvPr id="4" name="Zástupný symbol pro obsah 3" descr="IMG_44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412776"/>
            <a:ext cx="3600400" cy="2592288"/>
          </a:xfrm>
        </p:spPr>
      </p:pic>
      <p:pic>
        <p:nvPicPr>
          <p:cNvPr id="6" name="Obrázek 5" descr="19274746_10206791249938196_2902525279927278967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4095074"/>
            <a:ext cx="3456384" cy="2592288"/>
          </a:xfrm>
          <a:prstGeom prst="rect">
            <a:avLst/>
          </a:prstGeom>
        </p:spPr>
      </p:pic>
      <p:pic>
        <p:nvPicPr>
          <p:cNvPr id="7" name="Obrázek 6" descr="sterilni_priprav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1" y="2060848"/>
            <a:ext cx="5232581" cy="3924436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Analytická laboratoř</a:t>
            </a:r>
          </a:p>
        </p:txBody>
      </p:sp>
      <p:pic>
        <p:nvPicPr>
          <p:cNvPr id="4" name="Zástupný symbol pro obsah 3" descr="analyticka_laborato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242"/>
          <a:stretch>
            <a:fillRect/>
          </a:stretch>
        </p:blipFill>
        <p:spPr>
          <a:xfrm>
            <a:off x="899592" y="1556792"/>
            <a:ext cx="3206485" cy="2620888"/>
          </a:xfrm>
        </p:spPr>
      </p:pic>
      <p:pic>
        <p:nvPicPr>
          <p:cNvPr id="5" name="Obrázek 4" descr="IMG_46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4293096"/>
            <a:ext cx="3168352" cy="2376264"/>
          </a:xfrm>
          <a:prstGeom prst="rect">
            <a:avLst/>
          </a:prstGeom>
        </p:spPr>
      </p:pic>
      <p:pic>
        <p:nvPicPr>
          <p:cNvPr id="6" name="Obrázek 5" descr="IMG_4675.JPG"/>
          <p:cNvPicPr>
            <a:picLocks noChangeAspect="1"/>
          </p:cNvPicPr>
          <p:nvPr/>
        </p:nvPicPr>
        <p:blipFill>
          <a:blip r:embed="rId4" cstate="print"/>
          <a:srcRect r="11098" b="3016"/>
          <a:stretch>
            <a:fillRect/>
          </a:stretch>
        </p:blipFill>
        <p:spPr>
          <a:xfrm>
            <a:off x="5076056" y="1556792"/>
            <a:ext cx="3168352" cy="2592288"/>
          </a:xfrm>
          <a:prstGeom prst="rect">
            <a:avLst/>
          </a:prstGeom>
        </p:spPr>
      </p:pic>
      <p:pic>
        <p:nvPicPr>
          <p:cNvPr id="7" name="Obrázek 6" descr="IMG_51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4221088"/>
            <a:ext cx="3168352" cy="2376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Analytická  laboratoř a cytostatika</a:t>
            </a:r>
          </a:p>
        </p:txBody>
      </p:sp>
      <p:pic>
        <p:nvPicPr>
          <p:cNvPr id="4" name="Zástupný symbol pro obsah 3" descr="IMG_53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4878" r="11293"/>
          <a:stretch>
            <a:fillRect/>
          </a:stretch>
        </p:blipFill>
        <p:spPr>
          <a:xfrm>
            <a:off x="2719580" y="3429000"/>
            <a:ext cx="3491880" cy="2808312"/>
          </a:xfr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5" name="Obrázek 4" descr="IMG_4676.JPG"/>
          <p:cNvPicPr>
            <a:picLocks noChangeAspect="1"/>
          </p:cNvPicPr>
          <p:nvPr/>
        </p:nvPicPr>
        <p:blipFill>
          <a:blip r:embed="rId3" cstate="print"/>
          <a:srcRect l="3786" t="5048" r="3457"/>
          <a:stretch>
            <a:fillRect/>
          </a:stretch>
        </p:blipFill>
        <p:spPr>
          <a:xfrm>
            <a:off x="-180528" y="1916832"/>
            <a:ext cx="3491880" cy="2680888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6" name="Obrázek 5" descr="IMG_44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1916832"/>
            <a:ext cx="3563888" cy="2672916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Administrativa</a:t>
            </a:r>
          </a:p>
        </p:txBody>
      </p:sp>
      <p:pic>
        <p:nvPicPr>
          <p:cNvPr id="4" name="Zástupný symbol pro obsah 3" descr="IMG_45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4789" y="1385028"/>
            <a:ext cx="2657269" cy="1992952"/>
          </a:xfrm>
        </p:spPr>
      </p:pic>
      <p:pic>
        <p:nvPicPr>
          <p:cNvPr id="5" name="Obrázek 4" descr="IMG_45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1" y="3955394"/>
            <a:ext cx="2987824" cy="2240868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6" name="Obrázek 5" descr="IMG_4627.JPG"/>
          <p:cNvPicPr>
            <a:picLocks noChangeAspect="1"/>
          </p:cNvPicPr>
          <p:nvPr/>
        </p:nvPicPr>
        <p:blipFill>
          <a:blip r:embed="rId4" cstate="print"/>
          <a:srcRect r="4762"/>
          <a:stretch>
            <a:fillRect/>
          </a:stretch>
        </p:blipFill>
        <p:spPr>
          <a:xfrm>
            <a:off x="2699792" y="4077072"/>
            <a:ext cx="2880320" cy="2268252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7" name="Obrázek 6" descr="IMG_4632.JPG"/>
          <p:cNvPicPr>
            <a:picLocks noChangeAspect="1"/>
          </p:cNvPicPr>
          <p:nvPr/>
        </p:nvPicPr>
        <p:blipFill>
          <a:blip r:embed="rId5" cstate="print"/>
          <a:srcRect r="4878"/>
          <a:stretch>
            <a:fillRect/>
          </a:stretch>
        </p:blipFill>
        <p:spPr>
          <a:xfrm>
            <a:off x="3131810" y="1631661"/>
            <a:ext cx="2016224" cy="1589715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8" name="Obrázek 7" descr="19399471_10206791307379632_8225703554144818035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46440" y="1795154"/>
            <a:ext cx="3240360" cy="4320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844824"/>
            <a:ext cx="8496944" cy="2880320"/>
          </a:xfrm>
        </p:spPr>
        <p:txBody>
          <a:bodyPr>
            <a:normAutofit/>
          </a:bodyPr>
          <a:lstStyle/>
          <a:p>
            <a:r>
              <a:rPr lang="cs-CZ" sz="7200" b="1" dirty="0"/>
              <a:t>Cestování, výlety, volný čas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2352" y="102945"/>
            <a:ext cx="8229600" cy="1143000"/>
          </a:xfrm>
        </p:spPr>
        <p:txBody>
          <a:bodyPr/>
          <a:lstStyle/>
          <a:p>
            <a:r>
              <a:rPr lang="cs-CZ" b="1" dirty="0" err="1"/>
              <a:t>Schwelm</a:t>
            </a:r>
            <a:endParaRPr lang="cs-CZ" b="1" dirty="0"/>
          </a:p>
        </p:txBody>
      </p:sp>
      <p:pic>
        <p:nvPicPr>
          <p:cNvPr id="6" name="Obrázek 5" descr="IMG_4954.JPG"/>
          <p:cNvPicPr>
            <a:picLocks noChangeAspect="1"/>
          </p:cNvPicPr>
          <p:nvPr/>
        </p:nvPicPr>
        <p:blipFill>
          <a:blip r:embed="rId2" cstate="print"/>
          <a:srcRect b="8911"/>
          <a:stretch>
            <a:fillRect/>
          </a:stretch>
        </p:blipFill>
        <p:spPr>
          <a:xfrm>
            <a:off x="395536" y="4099887"/>
            <a:ext cx="3816424" cy="2607251"/>
          </a:xfrm>
          <a:prstGeom prst="rect">
            <a:avLst/>
          </a:prstGeom>
        </p:spPr>
      </p:pic>
      <p:pic>
        <p:nvPicPr>
          <p:cNvPr id="7" name="Obrázek 6" descr="IMG_4940.JPG"/>
          <p:cNvPicPr>
            <a:picLocks noChangeAspect="1"/>
          </p:cNvPicPr>
          <p:nvPr/>
        </p:nvPicPr>
        <p:blipFill>
          <a:blip r:embed="rId3" cstate="print"/>
          <a:srcRect r="8768"/>
          <a:stretch>
            <a:fillRect/>
          </a:stretch>
        </p:blipFill>
        <p:spPr>
          <a:xfrm>
            <a:off x="611560" y="1549689"/>
            <a:ext cx="2627784" cy="216024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11" name="Obrázek 10" descr="IMG_53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08300" y="1245945"/>
            <a:ext cx="4427984" cy="3320988"/>
          </a:xfrm>
          <a:prstGeom prst="rect">
            <a:avLst/>
          </a:prstGeom>
        </p:spPr>
      </p:pic>
      <p:pic>
        <p:nvPicPr>
          <p:cNvPr id="12" name="Obrázek 11" descr="19149454_10206790379516436_7040633080705938494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4797152"/>
            <a:ext cx="2160240" cy="1620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Wuppertal</a:t>
            </a:r>
            <a:endParaRPr lang="cs-CZ" b="1" dirty="0"/>
          </a:p>
        </p:txBody>
      </p:sp>
      <p:pic>
        <p:nvPicPr>
          <p:cNvPr id="4" name="Zástupný symbol pro obsah 3" descr="s_bah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5013" b="7891"/>
          <a:stretch>
            <a:fillRect/>
          </a:stretch>
        </p:blipFill>
        <p:spPr>
          <a:xfrm>
            <a:off x="-252536" y="2420888"/>
            <a:ext cx="3960440" cy="2880320"/>
          </a:xfr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5" name="Obrázek 4" descr="IMG_51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2492896"/>
            <a:ext cx="3744416" cy="2592288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6" name="Obrázek 5" descr="wuppertall.JPG"/>
          <p:cNvPicPr>
            <a:picLocks noChangeAspect="1"/>
          </p:cNvPicPr>
          <p:nvPr/>
        </p:nvPicPr>
        <p:blipFill>
          <a:blip r:embed="rId4" cstate="print"/>
          <a:srcRect t="4762" r="1786" b="2381"/>
          <a:stretch>
            <a:fillRect/>
          </a:stretch>
        </p:blipFill>
        <p:spPr>
          <a:xfrm>
            <a:off x="5508104" y="2492896"/>
            <a:ext cx="3960440" cy="2808312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6">
            <a:extLst>
              <a:ext uri="{FF2B5EF4-FFF2-40B4-BE49-F238E27FC236}">
                <a16:creationId xmlns:a16="http://schemas.microsoft.com/office/drawing/2014/main" xmlns="" id="{2DB362D3-1D53-40FE-A861-D894F3CB9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66018"/>
            <a:ext cx="4114800" cy="5486400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xmlns="" id="{8A8A3FB3-92AF-4B8D-882A-B7C9078A8D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/>
              <a:t>Wuppertal</a:t>
            </a:r>
            <a:endParaRPr lang="cs-CZ" b="1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xmlns="" id="{6E5CFC20-37E7-40D4-9DAB-3BE15BA036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31" y="2004219"/>
            <a:ext cx="4042832" cy="303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9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Aachen</a:t>
            </a:r>
            <a:r>
              <a:rPr lang="cs-CZ" b="1" dirty="0"/>
              <a:t> - výlet</a:t>
            </a:r>
          </a:p>
        </p:txBody>
      </p:sp>
      <p:pic>
        <p:nvPicPr>
          <p:cNvPr id="4" name="Zástupný symbol pro obsah 3" descr="radnice_Aach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869160"/>
            <a:ext cx="3394720" cy="1802408"/>
          </a:xfrm>
        </p:spPr>
      </p:pic>
      <p:pic>
        <p:nvPicPr>
          <p:cNvPr id="5" name="Obrázek 4" descr="IMG_43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916832"/>
            <a:ext cx="3275856" cy="2456892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6" name="Obrázek 5" descr="IMG_4356.JPG"/>
          <p:cNvPicPr>
            <a:picLocks noChangeAspect="1"/>
          </p:cNvPicPr>
          <p:nvPr/>
        </p:nvPicPr>
        <p:blipFill>
          <a:blip r:embed="rId4" cstate="print"/>
          <a:srcRect t="10526"/>
          <a:stretch>
            <a:fillRect/>
          </a:stretch>
        </p:blipFill>
        <p:spPr>
          <a:xfrm>
            <a:off x="4067944" y="4509120"/>
            <a:ext cx="2736304" cy="1836204"/>
          </a:xfrm>
          <a:prstGeom prst="rect">
            <a:avLst/>
          </a:prstGeom>
        </p:spPr>
      </p:pic>
      <p:pic>
        <p:nvPicPr>
          <p:cNvPr id="7" name="Obrázek 6" descr="IMG_4345.JPG"/>
          <p:cNvPicPr>
            <a:picLocks noChangeAspect="1"/>
          </p:cNvPicPr>
          <p:nvPr/>
        </p:nvPicPr>
        <p:blipFill>
          <a:blip r:embed="rId5" cstate="print"/>
          <a:srcRect r="6294" b="11100"/>
          <a:stretch>
            <a:fillRect/>
          </a:stretch>
        </p:blipFill>
        <p:spPr>
          <a:xfrm>
            <a:off x="5004048" y="1484784"/>
            <a:ext cx="3744416" cy="2664296"/>
          </a:xfrm>
          <a:prstGeom prst="rect">
            <a:avLst/>
          </a:prstGeom>
        </p:spPr>
      </p:pic>
      <p:pic>
        <p:nvPicPr>
          <p:cNvPr id="8" name="Obrázek 7" descr="Aachen.JPG"/>
          <p:cNvPicPr>
            <a:picLocks noChangeAspect="1"/>
          </p:cNvPicPr>
          <p:nvPr/>
        </p:nvPicPr>
        <p:blipFill>
          <a:blip r:embed="rId6" cstate="print"/>
          <a:srcRect l="10801" r="20600" b="15350"/>
          <a:stretch>
            <a:fillRect/>
          </a:stretch>
        </p:blipFill>
        <p:spPr>
          <a:xfrm>
            <a:off x="3131840" y="1484783"/>
            <a:ext cx="1800200" cy="2961869"/>
          </a:xfrm>
          <a:prstGeom prst="rect">
            <a:avLst/>
          </a:prstGeom>
        </p:spPr>
      </p:pic>
      <p:pic>
        <p:nvPicPr>
          <p:cNvPr id="9" name="Obrázek 8" descr="Dom_Aache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88224" y="4509120"/>
            <a:ext cx="2411760" cy="180882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Aachen</a:t>
            </a:r>
            <a:r>
              <a:rPr lang="cs-CZ" b="1" dirty="0"/>
              <a:t> - výlet</a:t>
            </a:r>
            <a:endParaRPr lang="cs-CZ" dirty="0"/>
          </a:p>
        </p:txBody>
      </p:sp>
      <p:pic>
        <p:nvPicPr>
          <p:cNvPr id="5" name="Obrázek 4" descr="IMG_43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9871" y="1503727"/>
            <a:ext cx="2880320" cy="2160240"/>
          </a:xfrm>
          <a:prstGeom prst="rect">
            <a:avLst/>
          </a:prstGeom>
        </p:spPr>
      </p:pic>
      <p:pic>
        <p:nvPicPr>
          <p:cNvPr id="6" name="Obrázek 5" descr="IMG_43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2536" y="2348880"/>
            <a:ext cx="4032448" cy="3024336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8" name="Obrázek 7" descr="IMG_4362.JPG"/>
          <p:cNvPicPr>
            <a:picLocks noChangeAspect="1"/>
          </p:cNvPicPr>
          <p:nvPr/>
        </p:nvPicPr>
        <p:blipFill>
          <a:blip r:embed="rId4" cstate="print"/>
          <a:srcRect t="16092" b="12644"/>
          <a:stretch>
            <a:fillRect/>
          </a:stretch>
        </p:blipFill>
        <p:spPr>
          <a:xfrm>
            <a:off x="5580112" y="2705940"/>
            <a:ext cx="4176464" cy="2232248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9" name="Obrázek 8" descr="19366490_10206791369901195_286706177913892396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79877" y="4338101"/>
            <a:ext cx="2760307" cy="2070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Cesta do Německa</a:t>
            </a:r>
          </a:p>
        </p:txBody>
      </p:sp>
      <p:pic>
        <p:nvPicPr>
          <p:cNvPr id="4" name="Zástupný symbol pro obsah 3" descr="IMG_41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4120" t="13677" r="9631" b="14658"/>
          <a:stretch>
            <a:fillRect/>
          </a:stretch>
        </p:blipFill>
        <p:spPr>
          <a:xfrm>
            <a:off x="467544" y="4077072"/>
            <a:ext cx="1440160" cy="2346927"/>
          </a:xfrm>
        </p:spPr>
      </p:pic>
      <p:pic>
        <p:nvPicPr>
          <p:cNvPr id="7" name="Obrázek 6" descr="19275129_10206791079813943_8659765668705418778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412776"/>
            <a:ext cx="3456384" cy="2592289"/>
          </a:xfrm>
          <a:prstGeom prst="rect">
            <a:avLst/>
          </a:prstGeom>
        </p:spPr>
      </p:pic>
      <p:pic>
        <p:nvPicPr>
          <p:cNvPr id="8" name="Obrázek 7" descr="IMG_4131.JPG"/>
          <p:cNvPicPr>
            <a:picLocks noChangeAspect="1"/>
          </p:cNvPicPr>
          <p:nvPr/>
        </p:nvPicPr>
        <p:blipFill>
          <a:blip r:embed="rId4" cstate="print"/>
          <a:srcRect b="12500"/>
          <a:stretch>
            <a:fillRect/>
          </a:stretch>
        </p:blipFill>
        <p:spPr>
          <a:xfrm>
            <a:off x="3707904" y="1844824"/>
            <a:ext cx="2304257" cy="1512168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9" name="Obrázek 8" descr="19225671_10206791080053949_6593211746281084744_n.jpg"/>
          <p:cNvPicPr>
            <a:picLocks noChangeAspect="1"/>
          </p:cNvPicPr>
          <p:nvPr/>
        </p:nvPicPr>
        <p:blipFill>
          <a:blip r:embed="rId5" cstate="print"/>
          <a:srcRect b="11111"/>
          <a:stretch>
            <a:fillRect/>
          </a:stretch>
        </p:blipFill>
        <p:spPr>
          <a:xfrm>
            <a:off x="2195736" y="4077072"/>
            <a:ext cx="3456384" cy="2304256"/>
          </a:xfrm>
          <a:prstGeom prst="rect">
            <a:avLst/>
          </a:prstGeom>
        </p:spPr>
      </p:pic>
      <p:pic>
        <p:nvPicPr>
          <p:cNvPr id="10" name="Obrázek 9" descr="IMG_54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9583" y="2420888"/>
            <a:ext cx="3840427" cy="288032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7">
            <a:extLst>
              <a:ext uri="{FF2B5EF4-FFF2-40B4-BE49-F238E27FC236}">
                <a16:creationId xmlns:a16="http://schemas.microsoft.com/office/drawing/2014/main" xmlns="" id="{0D4D9A8F-7D06-413D-9D93-9427B09CEC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328" y="3429001"/>
            <a:ext cx="2464891" cy="328652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Köln</a:t>
            </a:r>
            <a:r>
              <a:rPr lang="cs-CZ" b="1" dirty="0"/>
              <a:t> </a:t>
            </a:r>
            <a:r>
              <a:rPr lang="cs-CZ" b="1" dirty="0" err="1"/>
              <a:t>am</a:t>
            </a:r>
            <a:r>
              <a:rPr lang="cs-CZ" b="1" dirty="0"/>
              <a:t> </a:t>
            </a:r>
            <a:r>
              <a:rPr lang="cs-CZ" b="1" dirty="0" err="1"/>
              <a:t>Rhein</a:t>
            </a:r>
            <a:r>
              <a:rPr lang="cs-CZ" b="1" dirty="0"/>
              <a:t> -výlet</a:t>
            </a:r>
          </a:p>
        </p:txBody>
      </p:sp>
      <p:pic>
        <p:nvPicPr>
          <p:cNvPr id="4" name="Zástupný symbol pro obsah 3" descr="IMG_472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46382" y="4807169"/>
            <a:ext cx="2616290" cy="1962217"/>
          </a:xfrm>
        </p:spPr>
      </p:pic>
      <p:pic>
        <p:nvPicPr>
          <p:cNvPr id="5" name="Obrázek 4" descr="Koln.JPG"/>
          <p:cNvPicPr>
            <a:picLocks noChangeAspect="1"/>
          </p:cNvPicPr>
          <p:nvPr/>
        </p:nvPicPr>
        <p:blipFill>
          <a:blip r:embed="rId4" cstate="print"/>
          <a:srcRect l="7463" t="9950" r="29850" b="12438"/>
          <a:stretch>
            <a:fillRect/>
          </a:stretch>
        </p:blipFill>
        <p:spPr>
          <a:xfrm>
            <a:off x="234280" y="1295550"/>
            <a:ext cx="3528392" cy="3276364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6" name="Obrázek 5" descr="IMG_47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93681" y="1652893"/>
            <a:ext cx="2771800" cy="207885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7" name="Obrázek 6" descr="Koln_1.JPG"/>
          <p:cNvPicPr>
            <a:picLocks noChangeAspect="1"/>
          </p:cNvPicPr>
          <p:nvPr/>
        </p:nvPicPr>
        <p:blipFill>
          <a:blip r:embed="rId6" cstate="print"/>
          <a:srcRect t="3030" r="2273"/>
          <a:stretch>
            <a:fillRect/>
          </a:stretch>
        </p:blipFill>
        <p:spPr>
          <a:xfrm>
            <a:off x="3438128" y="1652893"/>
            <a:ext cx="3096344" cy="2304256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Köln</a:t>
            </a:r>
            <a:r>
              <a:rPr lang="cs-CZ" b="1" dirty="0"/>
              <a:t> </a:t>
            </a:r>
            <a:r>
              <a:rPr lang="cs-CZ" b="1" dirty="0" err="1"/>
              <a:t>am</a:t>
            </a:r>
            <a:r>
              <a:rPr lang="cs-CZ" b="1" dirty="0"/>
              <a:t> </a:t>
            </a:r>
            <a:r>
              <a:rPr lang="cs-CZ" b="1" dirty="0" err="1"/>
              <a:t>Rhein</a:t>
            </a:r>
            <a:r>
              <a:rPr lang="cs-CZ" b="1" dirty="0"/>
              <a:t> -výlet</a:t>
            </a:r>
            <a:endParaRPr lang="cs-CZ" dirty="0"/>
          </a:p>
        </p:txBody>
      </p:sp>
      <p:pic>
        <p:nvPicPr>
          <p:cNvPr id="4" name="Zástupný symbol pro obsah 3" descr="IMG_47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80528" y="2348880"/>
            <a:ext cx="3648404" cy="2736304"/>
          </a:xfr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5" name="Obrázek 4" descr="IMG_4782.JPG"/>
          <p:cNvPicPr>
            <a:picLocks noChangeAspect="1"/>
          </p:cNvPicPr>
          <p:nvPr/>
        </p:nvPicPr>
        <p:blipFill>
          <a:blip r:embed="rId3" cstate="print"/>
          <a:srcRect t="11732" r="8493" b="3800"/>
          <a:stretch>
            <a:fillRect/>
          </a:stretch>
        </p:blipFill>
        <p:spPr>
          <a:xfrm>
            <a:off x="2627784" y="2420888"/>
            <a:ext cx="3744416" cy="2592288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6" name="Obrázek 5" descr="IMG_4792.JPG"/>
          <p:cNvPicPr>
            <a:picLocks noChangeAspect="1"/>
          </p:cNvPicPr>
          <p:nvPr/>
        </p:nvPicPr>
        <p:blipFill>
          <a:blip r:embed="rId4" cstate="print"/>
          <a:srcRect r="4749"/>
          <a:stretch>
            <a:fillRect/>
          </a:stretch>
        </p:blipFill>
        <p:spPr>
          <a:xfrm>
            <a:off x="5580112" y="2204864"/>
            <a:ext cx="3779912" cy="2976281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Köln</a:t>
            </a:r>
            <a:r>
              <a:rPr lang="cs-CZ" b="1" dirty="0"/>
              <a:t> </a:t>
            </a:r>
            <a:r>
              <a:rPr lang="cs-CZ" b="1" dirty="0" err="1"/>
              <a:t>am</a:t>
            </a:r>
            <a:r>
              <a:rPr lang="cs-CZ" b="1" dirty="0"/>
              <a:t> </a:t>
            </a:r>
            <a:r>
              <a:rPr lang="cs-CZ" b="1" dirty="0" err="1"/>
              <a:t>Rhein</a:t>
            </a:r>
            <a:r>
              <a:rPr lang="cs-CZ" b="1" dirty="0"/>
              <a:t> -výlet</a:t>
            </a:r>
            <a:endParaRPr lang="cs-CZ" dirty="0"/>
          </a:p>
        </p:txBody>
      </p:sp>
      <p:pic>
        <p:nvPicPr>
          <p:cNvPr id="4" name="Zástupný symbol pro obsah 3" descr="IMG_47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417638"/>
            <a:ext cx="3456384" cy="2133491"/>
          </a:xfrm>
        </p:spPr>
      </p:pic>
      <p:pic>
        <p:nvPicPr>
          <p:cNvPr id="5" name="Obrázek 4" descr="IMG_48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2348880"/>
            <a:ext cx="4427984" cy="3320988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6" name="Obrázek 5" descr="IMG_47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3789040"/>
            <a:ext cx="3456384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Schloss</a:t>
            </a:r>
            <a:r>
              <a:rPr lang="cs-CZ" b="1" dirty="0"/>
              <a:t> </a:t>
            </a:r>
            <a:r>
              <a:rPr lang="cs-CZ" b="1" dirty="0" err="1"/>
              <a:t>Burg</a:t>
            </a:r>
            <a:r>
              <a:rPr lang="cs-CZ" b="1" dirty="0"/>
              <a:t> - výlet</a:t>
            </a:r>
          </a:p>
        </p:txBody>
      </p:sp>
      <p:pic>
        <p:nvPicPr>
          <p:cNvPr id="4" name="Zástupný symbol pro obsah 3" descr="schloss_bur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688" b="4167"/>
          <a:stretch>
            <a:fillRect/>
          </a:stretch>
        </p:blipFill>
        <p:spPr>
          <a:xfrm>
            <a:off x="179512" y="1556792"/>
            <a:ext cx="4392488" cy="3312368"/>
          </a:xfrm>
        </p:spPr>
      </p:pic>
      <p:pic>
        <p:nvPicPr>
          <p:cNvPr id="5" name="Obrázek 4" descr="IMG_5069.JPG"/>
          <p:cNvPicPr>
            <a:picLocks noChangeAspect="1"/>
          </p:cNvPicPr>
          <p:nvPr/>
        </p:nvPicPr>
        <p:blipFill>
          <a:blip r:embed="rId3" cstate="print"/>
          <a:srcRect l="3023" t="2015"/>
          <a:stretch>
            <a:fillRect/>
          </a:stretch>
        </p:blipFill>
        <p:spPr>
          <a:xfrm>
            <a:off x="4644008" y="3359236"/>
            <a:ext cx="4331973" cy="3282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6">
            <a:extLst>
              <a:ext uri="{FF2B5EF4-FFF2-40B4-BE49-F238E27FC236}">
                <a16:creationId xmlns:a16="http://schemas.microsoft.com/office/drawing/2014/main" xmlns="" id="{3B87732B-A95C-43AE-98FD-38B128D473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76"/>
          <a:stretch/>
        </p:blipFill>
        <p:spPr>
          <a:xfrm>
            <a:off x="2970076" y="1377089"/>
            <a:ext cx="3203848" cy="251964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Schloss</a:t>
            </a:r>
            <a:r>
              <a:rPr lang="cs-CZ" b="1" dirty="0"/>
              <a:t> </a:t>
            </a:r>
            <a:r>
              <a:rPr lang="cs-CZ" b="1" dirty="0" err="1"/>
              <a:t>Burg</a:t>
            </a:r>
            <a:r>
              <a:rPr lang="cs-CZ" b="1" dirty="0"/>
              <a:t> - výlet</a:t>
            </a:r>
            <a:endParaRPr lang="cs-CZ" dirty="0"/>
          </a:p>
        </p:txBody>
      </p:sp>
      <p:pic>
        <p:nvPicPr>
          <p:cNvPr id="4" name="Zástupný symbol pro obsah 3" descr="IMG_506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7561" r="1706"/>
          <a:stretch>
            <a:fillRect/>
          </a:stretch>
        </p:blipFill>
        <p:spPr>
          <a:xfrm>
            <a:off x="-384646" y="1960360"/>
            <a:ext cx="3744416" cy="2641024"/>
          </a:xfr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5" name="Obrázek 4" descr="IMG_50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0076" y="4221088"/>
            <a:ext cx="3203848" cy="2402886"/>
          </a:xfrm>
          <a:prstGeom prst="rect">
            <a:avLst/>
          </a:prstGeom>
        </p:spPr>
      </p:pic>
      <p:pic>
        <p:nvPicPr>
          <p:cNvPr id="6" name="Obrázek 5" descr="IMG_50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84231" y="1892464"/>
            <a:ext cx="3744416" cy="270892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Rozloučení v lékárně</a:t>
            </a:r>
          </a:p>
        </p:txBody>
      </p:sp>
      <p:pic>
        <p:nvPicPr>
          <p:cNvPr id="4" name="Zástupný symbol pro obsah 3" descr="lekarn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7023" t="18728" r="7298"/>
          <a:stretch>
            <a:fillRect/>
          </a:stretch>
        </p:blipFill>
        <p:spPr>
          <a:xfrm>
            <a:off x="359532" y="1331818"/>
            <a:ext cx="4392488" cy="3124944"/>
          </a:xfrm>
        </p:spPr>
      </p:pic>
      <p:pic>
        <p:nvPicPr>
          <p:cNvPr id="5" name="Obrázek 4" descr="spolecne_foto_1.JPG"/>
          <p:cNvPicPr>
            <a:picLocks noChangeAspect="1"/>
          </p:cNvPicPr>
          <p:nvPr/>
        </p:nvPicPr>
        <p:blipFill>
          <a:blip r:embed="rId4" cstate="print"/>
          <a:srcRect l="2740" b="5023"/>
          <a:stretch>
            <a:fillRect/>
          </a:stretch>
        </p:blipFill>
        <p:spPr>
          <a:xfrm>
            <a:off x="4211960" y="2099387"/>
            <a:ext cx="5256584" cy="3849893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6" name="Obrázek 5" descr="IMG_5244.JPG"/>
          <p:cNvPicPr>
            <a:picLocks noChangeAspect="1"/>
          </p:cNvPicPr>
          <p:nvPr/>
        </p:nvPicPr>
        <p:blipFill>
          <a:blip r:embed="rId5" cstate="print"/>
          <a:srcRect r="3571"/>
          <a:stretch>
            <a:fillRect/>
          </a:stretch>
        </p:blipFill>
        <p:spPr>
          <a:xfrm>
            <a:off x="359532" y="5057800"/>
            <a:ext cx="1944216" cy="1512168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7" name="Obrázek 6" descr="IMG_534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9792" y="5057800"/>
            <a:ext cx="1956725" cy="1467544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Cesta zpět do ČR</a:t>
            </a:r>
          </a:p>
        </p:txBody>
      </p:sp>
      <p:pic>
        <p:nvPicPr>
          <p:cNvPr id="4" name="Zástupný symbol pro obsah 3" descr="cesta_zpe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63183" y="2392065"/>
            <a:ext cx="4128458" cy="3096344"/>
          </a:xfr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5" name="Obrázek 4" descr="IMG_53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494" y="4343002"/>
            <a:ext cx="2327243" cy="1745432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6" name="Obrázek 5" descr="IMG_5384.JPG"/>
          <p:cNvPicPr>
            <a:picLocks noChangeAspect="1"/>
          </p:cNvPicPr>
          <p:nvPr/>
        </p:nvPicPr>
        <p:blipFill>
          <a:blip r:embed="rId4" cstate="print"/>
          <a:srcRect l="47631" t="9432" r="4679" b="10161"/>
          <a:stretch>
            <a:fillRect/>
          </a:stretch>
        </p:blipFill>
        <p:spPr>
          <a:xfrm>
            <a:off x="323528" y="1437959"/>
            <a:ext cx="1879176" cy="2376264"/>
          </a:xfrm>
          <a:prstGeom prst="rect">
            <a:avLst/>
          </a:prstGeom>
        </p:spPr>
      </p:pic>
      <p:pic>
        <p:nvPicPr>
          <p:cNvPr id="7" name="Obrázek 6" descr="IMG_54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2120" y="1545971"/>
            <a:ext cx="3192355" cy="2394266"/>
          </a:xfrm>
          <a:prstGeom prst="rect">
            <a:avLst/>
          </a:prstGeom>
        </p:spPr>
      </p:pic>
      <p:pic>
        <p:nvPicPr>
          <p:cNvPr id="8" name="Obrázek 7" descr="IMG_54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64121" y="4221088"/>
            <a:ext cx="3168352" cy="2376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Děkujeme za pozornost!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937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Ubytování - </a:t>
            </a:r>
            <a:r>
              <a:rPr lang="cs-CZ" b="1" dirty="0" err="1"/>
              <a:t>Wuppertal</a:t>
            </a:r>
            <a:endParaRPr lang="cs-CZ" b="1" dirty="0"/>
          </a:p>
        </p:txBody>
      </p:sp>
      <p:pic>
        <p:nvPicPr>
          <p:cNvPr id="4" name="Zástupný symbol pro obsah 3" descr="Weissenburgstrasse - místo pobyt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52536" y="2132856"/>
            <a:ext cx="4673493" cy="350512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5" name="Obrázek 4" descr="ubytovani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4149080"/>
            <a:ext cx="3672408" cy="2065730"/>
          </a:xfrm>
          <a:prstGeom prst="rect">
            <a:avLst/>
          </a:prstGeom>
        </p:spPr>
      </p:pic>
      <p:pic>
        <p:nvPicPr>
          <p:cNvPr id="6" name="Obrázek 5" descr="ubytovani_3.JPG"/>
          <p:cNvPicPr>
            <a:picLocks noChangeAspect="1"/>
          </p:cNvPicPr>
          <p:nvPr/>
        </p:nvPicPr>
        <p:blipFill>
          <a:blip r:embed="rId4" cstate="print"/>
          <a:srcRect b="21250"/>
          <a:stretch>
            <a:fillRect/>
          </a:stretch>
        </p:blipFill>
        <p:spPr>
          <a:xfrm>
            <a:off x="4211960" y="1484784"/>
            <a:ext cx="1800200" cy="2520280"/>
          </a:xfrm>
          <a:prstGeom prst="rect">
            <a:avLst/>
          </a:prstGeom>
        </p:spPr>
      </p:pic>
      <p:pic>
        <p:nvPicPr>
          <p:cNvPr id="7" name="Obrázek 6" descr="ubytovani_2.JPG"/>
          <p:cNvPicPr>
            <a:picLocks noChangeAspect="1"/>
          </p:cNvPicPr>
          <p:nvPr/>
        </p:nvPicPr>
        <p:blipFill>
          <a:blip r:embed="rId5" cstate="print"/>
          <a:srcRect t="9783" b="4620"/>
          <a:stretch>
            <a:fillRect/>
          </a:stretch>
        </p:blipFill>
        <p:spPr>
          <a:xfrm>
            <a:off x="6228184" y="1484784"/>
            <a:ext cx="1656184" cy="2520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Helios</a:t>
            </a:r>
            <a:r>
              <a:rPr lang="cs-CZ" b="1" dirty="0"/>
              <a:t> </a:t>
            </a:r>
            <a:r>
              <a:rPr lang="cs-CZ" b="1" dirty="0" err="1"/>
              <a:t>Klinikum</a:t>
            </a:r>
            <a:r>
              <a:rPr lang="cs-CZ" b="1" dirty="0"/>
              <a:t> </a:t>
            </a:r>
            <a:r>
              <a:rPr lang="cs-CZ" b="1" dirty="0" err="1"/>
              <a:t>Schwelm</a:t>
            </a:r>
            <a:endParaRPr lang="cs-CZ" b="1" dirty="0"/>
          </a:p>
        </p:txBody>
      </p:sp>
      <p:pic>
        <p:nvPicPr>
          <p:cNvPr id="4" name="Zástupný symbol pro obsah 3" descr="Helios_kliniku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484784"/>
            <a:ext cx="6473693" cy="485527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Helios</a:t>
            </a:r>
            <a:r>
              <a:rPr lang="cs-CZ" b="1" dirty="0"/>
              <a:t> </a:t>
            </a:r>
            <a:r>
              <a:rPr lang="cs-CZ" b="1" dirty="0" err="1"/>
              <a:t>Klinikum</a:t>
            </a:r>
            <a:r>
              <a:rPr lang="cs-CZ" b="1" dirty="0"/>
              <a:t> </a:t>
            </a:r>
          </a:p>
        </p:txBody>
      </p:sp>
      <p:pic>
        <p:nvPicPr>
          <p:cNvPr id="4" name="Zástupný symbol pro obsah 3" descr="IMG_44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484784"/>
            <a:ext cx="3024336" cy="2268252"/>
          </a:xfrm>
        </p:spPr>
      </p:pic>
      <p:pic>
        <p:nvPicPr>
          <p:cNvPr id="5" name="Obrázek 4" descr="IMG_44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4005064"/>
            <a:ext cx="3024336" cy="2268252"/>
          </a:xfrm>
          <a:prstGeom prst="rect">
            <a:avLst/>
          </a:prstGeom>
        </p:spPr>
      </p:pic>
      <p:pic>
        <p:nvPicPr>
          <p:cNvPr id="7" name="Obrázek 6" descr="galenicka_laborat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2132856"/>
            <a:ext cx="4704523" cy="3528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Labora</a:t>
            </a:r>
            <a:r>
              <a:rPr lang="cs-CZ" b="1" dirty="0"/>
              <a:t>toře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Galenická</a:t>
            </a:r>
          </a:p>
          <a:p>
            <a:r>
              <a:rPr lang="cs-CZ" dirty="0" smtClean="0"/>
              <a:t>Analytická</a:t>
            </a:r>
          </a:p>
          <a:p>
            <a:r>
              <a:rPr lang="cs-CZ" dirty="0" smtClean="0"/>
              <a:t>Aseptická příprava</a:t>
            </a:r>
          </a:p>
          <a:p>
            <a:r>
              <a:rPr lang="cs-CZ" dirty="0" smtClean="0"/>
              <a:t>Cytostatická příprava</a:t>
            </a:r>
          </a:p>
          <a:p>
            <a:endParaRPr lang="cs-CZ" dirty="0"/>
          </a:p>
          <a:p>
            <a:r>
              <a:rPr lang="cs-CZ" dirty="0" smtClean="0"/>
              <a:t>HVLP sklad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512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galenika</a:t>
            </a:r>
            <a:endParaRPr lang="cs-CZ" dirty="0"/>
          </a:p>
        </p:txBody>
      </p:sp>
      <p:pic>
        <p:nvPicPr>
          <p:cNvPr id="4" name="Zástupný symbol pro obsah 3" descr="IMG_42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4221088"/>
            <a:ext cx="3168352" cy="2376264"/>
          </a:xfrm>
        </p:spPr>
      </p:pic>
      <p:pic>
        <p:nvPicPr>
          <p:cNvPr id="5" name="Obrázek 4" descr="IMG_42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844824"/>
            <a:ext cx="2592288" cy="1944216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6" name="Obrázek 5" descr="IMG_4269.JPG"/>
          <p:cNvPicPr>
            <a:picLocks noChangeAspect="1"/>
          </p:cNvPicPr>
          <p:nvPr/>
        </p:nvPicPr>
        <p:blipFill>
          <a:blip r:embed="rId4" cstate="print"/>
          <a:srcRect r="13889"/>
          <a:stretch>
            <a:fillRect/>
          </a:stretch>
        </p:blipFill>
        <p:spPr>
          <a:xfrm>
            <a:off x="3131840" y="1700808"/>
            <a:ext cx="2592288" cy="2257799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7" name="Obrázek 6" descr="IMG_498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4221088"/>
            <a:ext cx="3168352" cy="2376264"/>
          </a:xfrm>
          <a:prstGeom prst="rect">
            <a:avLst/>
          </a:prstGeom>
        </p:spPr>
      </p:pic>
      <p:pic>
        <p:nvPicPr>
          <p:cNvPr id="8" name="Obrázek 7" descr="IMG_517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4128" y="1844824"/>
            <a:ext cx="2544283" cy="1908212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galenika</a:t>
            </a:r>
            <a:endParaRPr lang="cs-CZ" dirty="0"/>
          </a:p>
        </p:txBody>
      </p:sp>
      <p:pic>
        <p:nvPicPr>
          <p:cNvPr id="4" name="Zástupný symbol pro obsah 3" descr="IMG_51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55622" y="1628514"/>
            <a:ext cx="2592288" cy="1944216"/>
          </a:xfr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5" name="Obrázek 4" descr="IMG_53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6958" y="4374105"/>
            <a:ext cx="2520952" cy="1926729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6" name="Obrázek 5" descr="IMG_53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6207" y="3933056"/>
            <a:ext cx="3672408" cy="2754306"/>
          </a:xfrm>
          <a:prstGeom prst="rect">
            <a:avLst/>
          </a:prstGeom>
        </p:spPr>
      </p:pic>
      <p:pic>
        <p:nvPicPr>
          <p:cNvPr id="7" name="Obrázek 6" descr="tiskárna_naváže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" y="1299331"/>
            <a:ext cx="3312368" cy="24842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54260"/>
            <a:ext cx="8229600" cy="1143000"/>
          </a:xfrm>
        </p:spPr>
        <p:txBody>
          <a:bodyPr/>
          <a:lstStyle/>
          <a:p>
            <a:r>
              <a:rPr lang="cs-CZ" b="1" dirty="0"/>
              <a:t>Ostatní…</a:t>
            </a:r>
          </a:p>
        </p:txBody>
      </p:sp>
      <p:pic>
        <p:nvPicPr>
          <p:cNvPr id="4" name="Zástupný symbol pro obsah 3" descr="IMG_44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143"/>
          <a:stretch>
            <a:fillRect/>
          </a:stretch>
        </p:blipFill>
        <p:spPr>
          <a:xfrm>
            <a:off x="179512" y="1347873"/>
            <a:ext cx="2808312" cy="2268252"/>
          </a:xfr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5" name="Obrázek 4" descr="prace_v_lekar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57554" y="1347873"/>
            <a:ext cx="3240360" cy="243027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6" name="Obrázek 5" descr="IMG_44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469759"/>
            <a:ext cx="2448272" cy="1836204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7" name="Obrázek 6" descr="IMG_53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45586" y="4667250"/>
            <a:ext cx="2664296" cy="1998222"/>
          </a:xfrm>
          <a:prstGeom prst="rect">
            <a:avLst/>
          </a:prstGeom>
        </p:spPr>
      </p:pic>
      <p:pic>
        <p:nvPicPr>
          <p:cNvPr id="8" name="Obrázek 7" descr="19397121_10206791250378207_3811203952453449588_n.jpg"/>
          <p:cNvPicPr>
            <a:picLocks noChangeAspect="1"/>
          </p:cNvPicPr>
          <p:nvPr/>
        </p:nvPicPr>
        <p:blipFill>
          <a:blip r:embed="rId6" cstate="print"/>
          <a:srcRect l="4082" b="7143"/>
          <a:stretch>
            <a:fillRect/>
          </a:stretch>
        </p:blipFill>
        <p:spPr>
          <a:xfrm>
            <a:off x="5897914" y="256539"/>
            <a:ext cx="3066574" cy="3958273"/>
          </a:xfrm>
          <a:prstGeom prst="rect">
            <a:avLst/>
          </a:prstGeom>
        </p:spPr>
      </p:pic>
      <p:pic>
        <p:nvPicPr>
          <p:cNvPr id="3" name="Obrázek 8">
            <a:extLst>
              <a:ext uri="{FF2B5EF4-FFF2-40B4-BE49-F238E27FC236}">
                <a16:creationId xmlns:a16="http://schemas.microsoft.com/office/drawing/2014/main" xmlns="" id="{59FE670B-F679-4190-B5A1-D1958F1BEB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669" y="4570986"/>
            <a:ext cx="1643063" cy="2190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106</Words>
  <Application>Microsoft Office PowerPoint</Application>
  <PresentationFormat>Předvádění na obrazovce (4:3)</PresentationFormat>
  <Paragraphs>37</Paragraphs>
  <Slides>27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0" baseType="lpstr">
      <vt:lpstr>Arial</vt:lpstr>
      <vt:lpstr>Calibri</vt:lpstr>
      <vt:lpstr>Motiv sady Office</vt:lpstr>
      <vt:lpstr>Stáž v programu Erasmus +, projekt „Učíme se v Evropě“</vt:lpstr>
      <vt:lpstr>Cesta do Německa</vt:lpstr>
      <vt:lpstr>Ubytování - Wuppertal</vt:lpstr>
      <vt:lpstr>Helios Klinikum Schwelm</vt:lpstr>
      <vt:lpstr>Helios Klinikum </vt:lpstr>
      <vt:lpstr>Laboratoře</vt:lpstr>
      <vt:lpstr>galenika</vt:lpstr>
      <vt:lpstr>galenika</vt:lpstr>
      <vt:lpstr>Ostatní…</vt:lpstr>
      <vt:lpstr>Sterilní laboratoř</vt:lpstr>
      <vt:lpstr>Analytická laboratoř</vt:lpstr>
      <vt:lpstr>Analytická  laboratoř a cytostatika</vt:lpstr>
      <vt:lpstr>Administrativa</vt:lpstr>
      <vt:lpstr>Cestování, výlety, volný čas</vt:lpstr>
      <vt:lpstr>Schwelm</vt:lpstr>
      <vt:lpstr>Wuppertal</vt:lpstr>
      <vt:lpstr>Wuppertal</vt:lpstr>
      <vt:lpstr>Aachen - výlet</vt:lpstr>
      <vt:lpstr>Aachen - výlet</vt:lpstr>
      <vt:lpstr>Köln am Rhein -výlet</vt:lpstr>
      <vt:lpstr>Köln am Rhein -výlet</vt:lpstr>
      <vt:lpstr>Köln am Rhein -výlet</vt:lpstr>
      <vt:lpstr>Schloss Burg - výlet</vt:lpstr>
      <vt:lpstr>Schloss Burg - výlet</vt:lpstr>
      <vt:lpstr>Rozloučení v lékárně</vt:lpstr>
      <vt:lpstr>Cesta zpět do ČR</vt:lpstr>
      <vt:lpstr>Děkujeme za pozornost!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Německo - Erasmus +</dc:title>
  <dc:creator>SIKCA</dc:creator>
  <cp:lastModifiedBy>Admin</cp:lastModifiedBy>
  <cp:revision>33</cp:revision>
  <dcterms:created xsi:type="dcterms:W3CDTF">2017-06-19T12:27:59Z</dcterms:created>
  <dcterms:modified xsi:type="dcterms:W3CDTF">2018-04-04T10:11:16Z</dcterms:modified>
</cp:coreProperties>
</file>