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5" r:id="rId9"/>
    <p:sldId id="261" r:id="rId10"/>
    <p:sldId id="262" r:id="rId11"/>
    <p:sldId id="263" r:id="rId12"/>
    <p:sldId id="264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691" y="-18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5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1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9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1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6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4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500">
              <a:srgbClr val="F6ECC1"/>
            </a:gs>
            <a:gs pos="0">
              <a:schemeClr val="accent4">
                <a:lumMod val="39000"/>
                <a:lumOff val="61000"/>
                <a:alpha val="52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2D6B-E2C7-4EE5-8B1D-BF0B3C03A83E}" type="datetimeFigureOut">
              <a:rPr lang="cs-CZ" smtClean="0"/>
              <a:t>4. 4. 2018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22A8-8C7B-44D3-AFBA-8E2BED869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/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STÁŽ V NĚMECKU – ERASMUS +</a:t>
            </a:r>
            <a:b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(DÜREN)</a:t>
            </a:r>
            <a:endParaRPr lang="cs-C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Image result for erasm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55776" y="587727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 4. - 25. 5. 2017 </a:t>
            </a:r>
          </a:p>
          <a:p>
            <a:pPr algn="r"/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Hanh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Tien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Giangová</a:t>
            </a:r>
            <a:endParaRPr lang="cs-CZ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Vyšší odborná škola zdravotnická Praha 1,  Alšovo nábřeží 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36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VYBAVENÍ KLINIKY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Quang\Downloads\Erasmus+, foto\19532016_10211530599358503_1537584747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5893" r="4088" b="5215"/>
          <a:stretch/>
        </p:blipFill>
        <p:spPr bwMode="auto">
          <a:xfrm>
            <a:off x="4788024" y="1297214"/>
            <a:ext cx="3653631" cy="2647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Quang\Downloads\Erasmus+, foto\Laborka techniků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4" y="4084849"/>
            <a:ext cx="3563039" cy="2670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Quang\Downloads\Erasmus+, foto\19496291_10211530595998419_748571813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3" y="1297214"/>
            <a:ext cx="3443362" cy="2581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 descr="C:\Users\Quang\Downloads\Erasmus+, foto\Sterilizační místno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38" y="4084849"/>
            <a:ext cx="3629917" cy="272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34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Quang\Downloads\Erasmus+, foto\Ordinac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25" y="3596133"/>
            <a:ext cx="4717106" cy="2316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VYBAVENÍ KLINIKY</a:t>
            </a:r>
            <a:endParaRPr lang="cs-CZ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C:\Users\Quang\Downloads\Erasmus+, foto\Ordinac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02" y="1239736"/>
            <a:ext cx="5286995" cy="2549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C:\Users\Quang\Downloads\Erasmus+, foto\Ordinace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4732089" cy="2369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94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C:\Users\Quang\Downloads\Erasmus+, foto\19495565_10211530600718537_2063321653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6163" r="11809" b="7781"/>
          <a:stretch/>
        </p:blipFill>
        <p:spPr bwMode="auto">
          <a:xfrm>
            <a:off x="2669103" y="224677"/>
            <a:ext cx="2253177" cy="3424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C:\Users\Quang\Downloads\Erasmus+, foto\19495629_10211530596038420_716752043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20205"/>
          <a:stretch/>
        </p:blipFill>
        <p:spPr bwMode="auto">
          <a:xfrm>
            <a:off x="286416" y="1417638"/>
            <a:ext cx="1942891" cy="3959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C:\Users\Quang\Downloads\Erasmus+, foto\19496257_10211530594478381_665203494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93" y="911364"/>
            <a:ext cx="3499224" cy="2623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5" name="Picture 5" descr="C:\Users\Quang\Downloads\Erasmus+, foto\Vstupní ha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29" y="3863181"/>
            <a:ext cx="3862400" cy="2895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497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VÝLET DO CÁCH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Quang\Downloads\Erasmus+, foto\Cáchy, hl. nádraží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60440" cy="296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7" name="Picture 3" descr="C:\Users\Quang\Downloads\Erasmus+, foto\Các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59008" cy="501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C:\Users\Quang\Downloads\Erasmus+, foto\Aachen s holka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2791575" cy="2093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46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NÁVRAT DOMŮ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C:\Users\Quang\Downloads\29136692_10208331852492297_207017918447432499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9500"/>
            <a:ext cx="3106688" cy="4142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39" name="Picture 3" descr="C:\Users\Quang\Downloads\29136828_10208331852612300_4054613465757646848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96069"/>
            <a:ext cx="198472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0" name="Picture 4" descr="C:\Users\Quang\Downloads\18698669_10211241178163154_322099598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39" y="1575287"/>
            <a:ext cx="2349261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508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POZORNOST.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 descr="C:\Users\Quang\Downloads\Erasmus+, foto\19531602_10211530599678511_112750071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920945" cy="523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366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CESTA DO NĚMECKA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mage result for letiÅ¡tÄ pr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5" y="1484784"/>
            <a:ext cx="435248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Image result for vÃ½hled z letad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306862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s://scontent.fprg1-1.fna.fbcdn.net/v/t1.0-9/29136876_10208331852732303_7414259733638414336_n.jpg?_nc_cat=0&amp;oh=26ee0d1b7c8279bfc34cf75d98d8c839&amp;oe=5B688E0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375502" cy="3167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12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PŘÍJEZD DO MĚSTA DÜREN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Image result for dÃ¼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3710528" cy="2322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Image result for dusseldorf air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0" y="1412776"/>
            <a:ext cx="243387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Image result for dusseldorf skyt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0" y="1412776"/>
            <a:ext cx="4407706" cy="2476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314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UBYTOVÁNÍ - APARTMÁN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Euer Zimmer/Your 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14026"/>
            <a:ext cx="2375502" cy="3167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KÃ¼che/Kit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2880320" cy="215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Wohnzimmer/Living R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53432"/>
            <a:ext cx="3024336" cy="226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https://a0.muscache.com/im/pictures/95e437a7-9bb4-4f5d-a33e-544e8852d16b.jpg?aki_policy=xx_lar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8126" r="3781" b="3431"/>
          <a:stretch/>
        </p:blipFill>
        <p:spPr bwMode="auto">
          <a:xfrm>
            <a:off x="170601" y="1192740"/>
            <a:ext cx="2529191" cy="3028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5817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duren stad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3744416" cy="379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MĚSTO DÜREN	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Leží mezi Cáchami a Kolínem nad Rýnem</a:t>
            </a:r>
          </a:p>
          <a:p>
            <a:r>
              <a:rPr lang="cs-CZ" dirty="0" smtClean="0"/>
              <a:t>Rozloha </a:t>
            </a:r>
            <a:r>
              <a:rPr lang="cs-CZ" dirty="0"/>
              <a:t>85 </a:t>
            </a:r>
            <a:r>
              <a:rPr lang="cs-CZ" dirty="0" smtClean="0"/>
              <a:t>km²</a:t>
            </a:r>
          </a:p>
          <a:p>
            <a:r>
              <a:rPr lang="cs-CZ" dirty="0" smtClean="0"/>
              <a:t>91 tis. </a:t>
            </a:r>
            <a:r>
              <a:rPr lang="cs-CZ" dirty="0"/>
              <a:t>o</a:t>
            </a:r>
            <a:r>
              <a:rPr lang="cs-CZ" dirty="0" smtClean="0"/>
              <a:t>byvatel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2292" name="Picture 4" descr="Image result for duren stad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1" y="3501008"/>
            <a:ext cx="2121929" cy="2867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057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MĚSTO DÜREN	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                                           </a:t>
            </a:r>
            <a:r>
              <a:rPr lang="cs-CZ" i="1" dirty="0" smtClean="0"/>
              <a:t>Náměstí</a:t>
            </a:r>
            <a:endParaRPr lang="cs-CZ" i="1"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7912"/>
            <a:ext cx="4445859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8" name="Picture 6" descr="View of Burgau Cas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10846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46457" y="508518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smtClean="0"/>
              <a:t>Hrad </a:t>
            </a:r>
            <a:r>
              <a:rPr lang="cs-CZ" sz="3200" i="1" dirty="0" err="1" smtClean="0"/>
              <a:t>Burgau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36891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oeschplatz 5 52349 DÃ¼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25266" r="11875"/>
          <a:stretch/>
        </p:blipFill>
        <p:spPr bwMode="auto">
          <a:xfrm>
            <a:off x="2123728" y="3212976"/>
            <a:ext cx="5112568" cy="324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 PRAXE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ZAHNARZTPRAXIS CARL</a:t>
            </a:r>
          </a:p>
          <a:p>
            <a:pPr marL="0" indent="0">
              <a:buNone/>
            </a:pPr>
            <a:r>
              <a:rPr lang="cs-CZ" i="1" dirty="0" smtClean="0"/>
              <a:t>Dr. Joachim </a:t>
            </a:r>
            <a:r>
              <a:rPr lang="cs-CZ" i="1" dirty="0"/>
              <a:t>C</a:t>
            </a:r>
            <a:r>
              <a:rPr lang="cs-CZ" i="1" dirty="0" smtClean="0"/>
              <a:t>arl</a:t>
            </a:r>
          </a:p>
          <a:p>
            <a:pPr marL="0" indent="0">
              <a:buNone/>
            </a:pPr>
            <a:r>
              <a:rPr lang="cs-CZ" i="1" dirty="0" smtClean="0"/>
              <a:t>Dr. </a:t>
            </a:r>
            <a:r>
              <a:rPr lang="cs-CZ" i="1" dirty="0" err="1" smtClean="0"/>
              <a:t>Christoph</a:t>
            </a:r>
            <a:r>
              <a:rPr lang="cs-CZ" i="1" dirty="0" smtClean="0"/>
              <a:t> </a:t>
            </a:r>
            <a:r>
              <a:rPr lang="cs-CZ" i="1" dirty="0"/>
              <a:t>C</a:t>
            </a:r>
            <a:r>
              <a:rPr lang="cs-CZ" i="1" dirty="0" smtClean="0"/>
              <a:t>arl</a:t>
            </a:r>
            <a:endParaRPr lang="cs-CZ" i="1" dirty="0"/>
          </a:p>
        </p:txBody>
      </p:sp>
      <p:pic>
        <p:nvPicPr>
          <p:cNvPr id="5124" name="Picture 4" descr="Image result for Hoeschplatz 5 52349 DÃ¼re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32" y="1628800"/>
            <a:ext cx="201622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CELÝ TÝM</a:t>
            </a:r>
            <a:endParaRPr lang="cs-CZ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Quang\Downloads\Erasmus+, foto\Celý tý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72697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82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ORDINACE DENTÁLNÍ HYGIENISTKY</a:t>
            </a:r>
            <a:endParaRPr lang="cs-C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C:\Users\Quang\Downloads\Erasmus+, foto\19496089_10211530599718512_513168512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9817"/>
            <a:ext cx="447676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Quang\Downloads\Erasmus+, foto\19495683_10211530595678411_504232845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03" y="4077072"/>
            <a:ext cx="3371354" cy="2527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1" name="Picture 7" descr="C:\Users\Quang\Downloads\Erasmus+, foto\19532468_10211530601158548_921477079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18486"/>
            <a:ext cx="194324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15332" r="11414" b="34243"/>
          <a:stretch/>
        </p:blipFill>
        <p:spPr>
          <a:xfrm>
            <a:off x="539552" y="4077072"/>
            <a:ext cx="3951447" cy="2634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71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86</Words>
  <Application>Microsoft Office PowerPoint</Application>
  <PresentationFormat>Předvádění na obrazovce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STÁŽ V NĚMECKU – ERASMUS + (DÜREN)</vt:lpstr>
      <vt:lpstr>CESTA DO NĚMECKA</vt:lpstr>
      <vt:lpstr>PŘÍJEZD DO MĚSTA DÜREN</vt:lpstr>
      <vt:lpstr>UBYTOVÁNÍ - APARTMÁN</vt:lpstr>
      <vt:lpstr>MĚSTO DÜREN </vt:lpstr>
      <vt:lpstr>MĚSTO DÜREN </vt:lpstr>
      <vt:lpstr>MÍSTO PRAXE</vt:lpstr>
      <vt:lpstr>CELÝ TÝM</vt:lpstr>
      <vt:lpstr>ORDINACE DENTÁLNÍ HYGIENISTKY</vt:lpstr>
      <vt:lpstr>VYBAVENÍ KLINIKY</vt:lpstr>
      <vt:lpstr>VYBAVENÍ KLINIKY</vt:lpstr>
      <vt:lpstr>Prezentace aplikace PowerPoint</vt:lpstr>
      <vt:lpstr>VÝLET DO CÁCH</vt:lpstr>
      <vt:lpstr>NÁVRAT DOMŮ</vt:lpstr>
      <vt:lpstr>DĚKUJI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v Německu – Erasmus + (Düren)</dc:title>
  <dc:creator>Quang</dc:creator>
  <cp:lastModifiedBy>tereza giang</cp:lastModifiedBy>
  <cp:revision>15</cp:revision>
  <dcterms:created xsi:type="dcterms:W3CDTF">2018-04-02T17:41:37Z</dcterms:created>
  <dcterms:modified xsi:type="dcterms:W3CDTF">2018-04-04T18:01:05Z</dcterms:modified>
</cp:coreProperties>
</file>