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4" r:id="rId1"/>
  </p:sldMasterIdLst>
  <p:notesMasterIdLst>
    <p:notesMasterId r:id="rId19"/>
  </p:notesMasterIdLst>
  <p:sldIdLst>
    <p:sldId id="256" r:id="rId2"/>
    <p:sldId id="257" r:id="rId3"/>
    <p:sldId id="258" r:id="rId4"/>
    <p:sldId id="267" r:id="rId5"/>
    <p:sldId id="264" r:id="rId6"/>
    <p:sldId id="261" r:id="rId7"/>
    <p:sldId id="262" r:id="rId8"/>
    <p:sldId id="265" r:id="rId9"/>
    <p:sldId id="266" r:id="rId10"/>
    <p:sldId id="269" r:id="rId11"/>
    <p:sldId id="268" r:id="rId12"/>
    <p:sldId id="263" r:id="rId13"/>
    <p:sldId id="260" r:id="rId14"/>
    <p:sldId id="270" r:id="rId15"/>
    <p:sldId id="271" r:id="rId16"/>
    <p:sldId id="273" r:id="rId17"/>
    <p:sldId id="272" r:id="rId18"/>
  </p:sldIdLst>
  <p:sldSz cx="9144000" cy="6858000" type="screen4x3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9" d="100"/>
          <a:sy n="69" d="100"/>
        </p:scale>
        <p:origin x="-1416" y="-9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E0CD7EB-6A6F-4500-A4C2-640BA14A011D}" type="datetimeFigureOut">
              <a:rPr lang="cs-CZ" smtClean="0"/>
              <a:t>28.3.2018</a:t>
            </a:fld>
            <a:endParaRPr lang="cs-CZ"/>
          </a:p>
        </p:txBody>
      </p:sp>
      <p:sp>
        <p:nvSpPr>
          <p:cNvPr id="4" name="Zástupný symbol pro obrázek snímku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cs-CZ"/>
          </a:p>
        </p:txBody>
      </p:sp>
      <p:sp>
        <p:nvSpPr>
          <p:cNvPr id="5" name="Zástupný symbol pro poznámky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578DB58-440F-4BB3-B0E7-A17C0F971303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6639831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578DB58-440F-4BB3-B0E7-A17C0F971303}" type="slidenum">
              <a:rPr lang="cs-CZ" smtClean="0"/>
              <a:t>8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54999932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Nadpis 7"/>
          <p:cNvSpPr>
            <a:spLocks noGrp="1"/>
          </p:cNvSpPr>
          <p:nvPr>
            <p:ph type="ctrTitle"/>
          </p:nvPr>
        </p:nvSpPr>
        <p:spPr>
          <a:xfrm>
            <a:off x="422030" y="1371600"/>
            <a:ext cx="8229600" cy="1828800"/>
          </a:xfrm>
        </p:spPr>
        <p:txBody>
          <a:bodyPr vert="horz" lIns="45720" tIns="0" rIns="45720" bIns="0" anchor="b">
            <a:normAutofit/>
            <a:scene3d>
              <a:camera prst="orthographicFront"/>
              <a:lightRig rig="soft" dir="t">
                <a:rot lat="0" lon="0" rev="17220000"/>
              </a:lightRig>
            </a:scene3d>
            <a:sp3d prstMaterial="softEdge">
              <a:bevelT w="38100" h="38100"/>
            </a:sp3d>
          </a:bodyPr>
          <a:lstStyle>
            <a:lvl1pPr>
              <a:defRPr sz="4800" b="1" cap="all" baseline="0">
                <a:ln w="6350">
                  <a:noFill/>
                </a:ln>
                <a:gradFill>
                  <a:gsLst>
                    <a:gs pos="0">
                      <a:schemeClr val="accent1">
                        <a:tint val="73000"/>
                        <a:satMod val="145000"/>
                      </a:schemeClr>
                    </a:gs>
                    <a:gs pos="73000">
                      <a:schemeClr val="accent1">
                        <a:tint val="73000"/>
                        <a:satMod val="145000"/>
                      </a:schemeClr>
                    </a:gs>
                    <a:gs pos="100000">
                      <a:schemeClr val="accent1">
                        <a:tint val="83000"/>
                        <a:satMod val="143000"/>
                      </a:schemeClr>
                    </a:gs>
                  </a:gsLst>
                  <a:lin ang="4800000" scaled="1"/>
                </a:gradFill>
                <a:effectLst>
                  <a:outerShdw blurRad="127000" dist="200000" dir="2700000" algn="tl" rotWithShape="0">
                    <a:srgbClr val="000000">
                      <a:alpha val="30000"/>
                    </a:srgbClr>
                  </a:outerShdw>
                </a:effectLst>
              </a:defRPr>
            </a:lvl1pPr>
          </a:lstStyle>
          <a:p>
            <a:r>
              <a:rPr kumimoji="0" lang="cs-CZ" smtClean="0"/>
              <a:t>Kliknutím lze upravit styl.</a:t>
            </a:r>
            <a:endParaRPr kumimoji="0" lang="en-US"/>
          </a:p>
        </p:txBody>
      </p:sp>
      <p:sp>
        <p:nvSpPr>
          <p:cNvPr id="28" name="Zástupný symbol pro datum 2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30CE2C-11A0-45E5-A527-30C718271A1A}" type="datetimeFigureOut">
              <a:rPr lang="cs-CZ" smtClean="0"/>
              <a:t>28.3.2018</a:t>
            </a:fld>
            <a:endParaRPr lang="cs-CZ"/>
          </a:p>
        </p:txBody>
      </p:sp>
      <p:sp>
        <p:nvSpPr>
          <p:cNvPr id="17" name="Zástupný symbol pro zápatí 1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29" name="Zástupný symbol pro číslo snímku 2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BE1030-E4C3-4514-8A02-8A8BF804EE27}" type="slidenum">
              <a:rPr lang="cs-CZ" smtClean="0"/>
              <a:t>‹#›</a:t>
            </a:fld>
            <a:endParaRPr lang="cs-CZ"/>
          </a:p>
        </p:txBody>
      </p:sp>
      <p:sp>
        <p:nvSpPr>
          <p:cNvPr id="9" name="Podnadpis 8"/>
          <p:cNvSpPr>
            <a:spLocks noGrp="1"/>
          </p:cNvSpPr>
          <p:nvPr>
            <p:ph type="subTitle" idx="1"/>
          </p:nvPr>
        </p:nvSpPr>
        <p:spPr>
          <a:xfrm>
            <a:off x="1371600" y="3331698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cs-CZ" smtClean="0"/>
              <a:t>Kliknutím lze upravit styl předlohy.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cs-CZ" smtClean="0"/>
              <a:t>Kliknutím lze upravit styl.</a:t>
            </a:r>
            <a:endParaRPr kumimoji="0" lang="en-US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cs-CZ" smtClean="0"/>
              <a:t>Kliknutím lze upravit styly předlohy textu.</a:t>
            </a:r>
          </a:p>
          <a:p>
            <a:pPr lvl="1" eaLnBrk="1" latinLnBrk="0" hangingPunct="1"/>
            <a:r>
              <a:rPr lang="cs-CZ" smtClean="0"/>
              <a:t>Druhá úroveň</a:t>
            </a:r>
          </a:p>
          <a:p>
            <a:pPr lvl="2" eaLnBrk="1" latinLnBrk="0" hangingPunct="1"/>
            <a:r>
              <a:rPr lang="cs-CZ" smtClean="0"/>
              <a:t>Třetí úroveň</a:t>
            </a:r>
          </a:p>
          <a:p>
            <a:pPr lvl="3" eaLnBrk="1" latinLnBrk="0" hangingPunct="1"/>
            <a:r>
              <a:rPr lang="cs-CZ" smtClean="0"/>
              <a:t>Čtvrtá úroveň</a:t>
            </a:r>
          </a:p>
          <a:p>
            <a:pPr lvl="4" eaLnBrk="1" latinLnBrk="0" hangingPunct="1"/>
            <a:r>
              <a:rPr lang="cs-CZ" smtClean="0"/>
              <a:t>Pátá úroveň</a:t>
            </a:r>
            <a:endParaRPr kumimoji="0" lang="en-US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30CE2C-11A0-45E5-A527-30C718271A1A}" type="datetimeFigureOut">
              <a:rPr lang="cs-CZ" smtClean="0"/>
              <a:t>28.3.2018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BE1030-E4C3-4514-8A02-8A8BF804EE27}" type="slidenum">
              <a:rPr lang="cs-CZ" smtClean="0"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kumimoji="0" lang="cs-CZ" smtClean="0"/>
              <a:t>Kliknutím lze upravit styl.</a:t>
            </a:r>
            <a:endParaRPr kumimoji="0" lang="en-US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 eaLnBrk="1" latinLnBrk="0" hangingPunct="1"/>
            <a:r>
              <a:rPr lang="cs-CZ" smtClean="0"/>
              <a:t>Kliknutím lze upravit styly předlohy textu.</a:t>
            </a:r>
          </a:p>
          <a:p>
            <a:pPr lvl="1" eaLnBrk="1" latinLnBrk="0" hangingPunct="1"/>
            <a:r>
              <a:rPr lang="cs-CZ" smtClean="0"/>
              <a:t>Druhá úroveň</a:t>
            </a:r>
          </a:p>
          <a:p>
            <a:pPr lvl="2" eaLnBrk="1" latinLnBrk="0" hangingPunct="1"/>
            <a:r>
              <a:rPr lang="cs-CZ" smtClean="0"/>
              <a:t>Třetí úroveň</a:t>
            </a:r>
          </a:p>
          <a:p>
            <a:pPr lvl="3" eaLnBrk="1" latinLnBrk="0" hangingPunct="1"/>
            <a:r>
              <a:rPr lang="cs-CZ" smtClean="0"/>
              <a:t>Čtvrtá úroveň</a:t>
            </a:r>
          </a:p>
          <a:p>
            <a:pPr lvl="4" eaLnBrk="1" latinLnBrk="0" hangingPunct="1"/>
            <a:r>
              <a:rPr lang="cs-CZ" smtClean="0"/>
              <a:t>Pátá úroveň</a:t>
            </a:r>
            <a:endParaRPr kumimoji="0" lang="en-US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30CE2C-11A0-45E5-A527-30C718271A1A}" type="datetimeFigureOut">
              <a:rPr lang="cs-CZ" smtClean="0"/>
              <a:t>28.3.2018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BE1030-E4C3-4514-8A02-8A8BF804EE27}" type="slidenum">
              <a:rPr lang="cs-CZ" smtClean="0"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cs-CZ" smtClean="0"/>
              <a:t>Kliknutím lze upravit styl.</a:t>
            </a:r>
            <a:endParaRPr kumimoji="0" lang="en-US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cs-CZ" smtClean="0"/>
              <a:t>Kliknutím lze upravit styly předlohy textu.</a:t>
            </a:r>
          </a:p>
          <a:p>
            <a:pPr lvl="1" eaLnBrk="1" latinLnBrk="0" hangingPunct="1"/>
            <a:r>
              <a:rPr lang="cs-CZ" smtClean="0"/>
              <a:t>Druhá úroveň</a:t>
            </a:r>
          </a:p>
          <a:p>
            <a:pPr lvl="2" eaLnBrk="1" latinLnBrk="0" hangingPunct="1"/>
            <a:r>
              <a:rPr lang="cs-CZ" smtClean="0"/>
              <a:t>Třetí úroveň</a:t>
            </a:r>
          </a:p>
          <a:p>
            <a:pPr lvl="3" eaLnBrk="1" latinLnBrk="0" hangingPunct="1"/>
            <a:r>
              <a:rPr lang="cs-CZ" smtClean="0"/>
              <a:t>Čtvrtá úroveň</a:t>
            </a:r>
          </a:p>
          <a:p>
            <a:pPr lvl="4" eaLnBrk="1" latinLnBrk="0" hangingPunct="1"/>
            <a:r>
              <a:rPr lang="cs-CZ" smtClean="0"/>
              <a:t>Pátá úroveň</a:t>
            </a:r>
            <a:endParaRPr kumimoji="0" lang="en-US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30CE2C-11A0-45E5-A527-30C718271A1A}" type="datetimeFigureOut">
              <a:rPr lang="cs-CZ" smtClean="0"/>
              <a:t>28.3.2018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BE1030-E4C3-4514-8A02-8A8BF804EE27}" type="slidenum">
              <a:rPr lang="cs-CZ" smtClean="0"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600200" y="609600"/>
            <a:ext cx="7086600" cy="1828800"/>
          </a:xfrm>
        </p:spPr>
        <p:txBody>
          <a:bodyPr vert="horz" bIns="0" anchor="b">
            <a:noAutofit/>
            <a:scene3d>
              <a:camera prst="orthographicFront"/>
              <a:lightRig rig="soft" dir="t">
                <a:rot lat="0" lon="0" rev="17220000"/>
              </a:lightRig>
            </a:scene3d>
            <a:sp3d prstMaterial="softEdge">
              <a:bevelT w="38100" h="38100"/>
              <a:contourClr>
                <a:schemeClr val="tx2">
                  <a:shade val="50000"/>
                </a:schemeClr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4800" b="1" cap="none" baseline="0">
                <a:ln w="6350">
                  <a:noFill/>
                </a:ln>
                <a:solidFill>
                  <a:schemeClr val="accent1">
                    <a:tint val="90000"/>
                    <a:satMod val="120000"/>
                  </a:schemeClr>
                </a:soli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cs-CZ" smtClean="0"/>
              <a:t>Kliknutím lze upravit styl.</a:t>
            </a:r>
            <a:endParaRPr kumimoji="0" lang="en-US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1600200" y="2507786"/>
            <a:ext cx="7086600" cy="1509712"/>
          </a:xfrm>
        </p:spPr>
        <p:txBody>
          <a:bodyPr anchor="t"/>
          <a:lstStyle>
            <a:lvl1pPr marL="73152" indent="0" algn="l">
              <a:buNone/>
              <a:defRPr sz="20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cs-CZ" smtClean="0"/>
              <a:t>Kliknutím lze upravit styly předlohy textu.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30CE2C-11A0-45E5-A527-30C718271A1A}" type="datetimeFigureOut">
              <a:rPr lang="cs-CZ" smtClean="0"/>
              <a:t>28.3.2018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>
          <a:xfrm>
            <a:off x="7924800" y="6416675"/>
            <a:ext cx="762000" cy="365125"/>
          </a:xfrm>
        </p:spPr>
        <p:txBody>
          <a:bodyPr/>
          <a:lstStyle/>
          <a:p>
            <a:fld id="{F5BE1030-E4C3-4514-8A02-8A8BF804EE27}" type="slidenum">
              <a:rPr lang="cs-CZ" smtClean="0"/>
              <a:t>‹#›</a:t>
            </a:fld>
            <a:endParaRPr lang="cs-CZ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cs-CZ" smtClean="0"/>
              <a:t>Kliknutím lze upravit styl.</a:t>
            </a:r>
            <a:endParaRPr kumimoji="0" lang="en-US"/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cs-CZ" smtClean="0"/>
              <a:t>Kliknutím lze upravit styly předlohy textu.</a:t>
            </a:r>
          </a:p>
          <a:p>
            <a:pPr lvl="1" eaLnBrk="1" latinLnBrk="0" hangingPunct="1"/>
            <a:r>
              <a:rPr lang="cs-CZ" smtClean="0"/>
              <a:t>Druhá úroveň</a:t>
            </a:r>
          </a:p>
          <a:p>
            <a:pPr lvl="2" eaLnBrk="1" latinLnBrk="0" hangingPunct="1"/>
            <a:r>
              <a:rPr lang="cs-CZ" smtClean="0"/>
              <a:t>Třetí úroveň</a:t>
            </a:r>
          </a:p>
          <a:p>
            <a:pPr lvl="3" eaLnBrk="1" latinLnBrk="0" hangingPunct="1"/>
            <a:r>
              <a:rPr lang="cs-CZ" smtClean="0"/>
              <a:t>Čtvrtá úroveň</a:t>
            </a:r>
          </a:p>
          <a:p>
            <a:pPr lvl="4" eaLnBrk="1" latinLnBrk="0" hangingPunct="1"/>
            <a:r>
              <a:rPr lang="cs-CZ" smtClean="0"/>
              <a:t>Pátá úroveň</a:t>
            </a:r>
            <a:endParaRPr kumimoji="0" lang="en-US"/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cs-CZ" smtClean="0"/>
              <a:t>Kliknutím lze upravit styly předlohy textu.</a:t>
            </a:r>
          </a:p>
          <a:p>
            <a:pPr lvl="1" eaLnBrk="1" latinLnBrk="0" hangingPunct="1"/>
            <a:r>
              <a:rPr lang="cs-CZ" smtClean="0"/>
              <a:t>Druhá úroveň</a:t>
            </a:r>
          </a:p>
          <a:p>
            <a:pPr lvl="2" eaLnBrk="1" latinLnBrk="0" hangingPunct="1"/>
            <a:r>
              <a:rPr lang="cs-CZ" smtClean="0"/>
              <a:t>Třetí úroveň</a:t>
            </a:r>
          </a:p>
          <a:p>
            <a:pPr lvl="3" eaLnBrk="1" latinLnBrk="0" hangingPunct="1"/>
            <a:r>
              <a:rPr lang="cs-CZ" smtClean="0"/>
              <a:t>Čtvrtá úroveň</a:t>
            </a:r>
          </a:p>
          <a:p>
            <a:pPr lvl="4" eaLnBrk="1" latinLnBrk="0" hangingPunct="1"/>
            <a:r>
              <a:rPr lang="cs-CZ" smtClean="0"/>
              <a:t>Pátá úroveň</a:t>
            </a:r>
            <a:endParaRPr kumimoji="0" lang="en-US"/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30CE2C-11A0-45E5-A527-30C718271A1A}" type="datetimeFigureOut">
              <a:rPr lang="cs-CZ" smtClean="0"/>
              <a:t>28.3.2018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BE1030-E4C3-4514-8A02-8A8BF804EE27}" type="slidenum">
              <a:rPr lang="cs-CZ" smtClean="0"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8229600" cy="114300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cs-CZ" smtClean="0"/>
              <a:t>Kliknutím lze upravit styl.</a:t>
            </a:r>
            <a:endParaRPr kumimoji="0" lang="en-US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535112"/>
            <a:ext cx="4040188" cy="750887"/>
          </a:xfrm>
        </p:spPr>
        <p:txBody>
          <a:bodyPr anchor="ctr"/>
          <a:lstStyle>
            <a:lvl1pPr marL="0" indent="0">
              <a:buNone/>
              <a:defRPr sz="2400" b="0" cap="all" baseline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cs-CZ" smtClean="0"/>
              <a:t>Kliknutím lze upravit styly předlohy textu.</a:t>
            </a:r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3"/>
          </p:nvPr>
        </p:nvSpPr>
        <p:spPr>
          <a:xfrm>
            <a:off x="4645025" y="1535112"/>
            <a:ext cx="4041775" cy="750887"/>
          </a:xfrm>
        </p:spPr>
        <p:txBody>
          <a:bodyPr anchor="ctr"/>
          <a:lstStyle>
            <a:lvl1pPr marL="0" indent="0">
              <a:buNone/>
              <a:defRPr sz="2400" b="0" cap="all" baseline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cs-CZ" smtClean="0"/>
              <a:t>Kliknutím lze upravit styly předlohy textu.</a:t>
            </a:r>
          </a:p>
        </p:txBody>
      </p:sp>
      <p:sp>
        <p:nvSpPr>
          <p:cNvPr id="5" name="Zástupný symbol pro obsah 4"/>
          <p:cNvSpPr>
            <a:spLocks noGrp="1"/>
          </p:cNvSpPr>
          <p:nvPr>
            <p:ph sz="quarter" idx="2"/>
          </p:nvPr>
        </p:nvSpPr>
        <p:spPr>
          <a:xfrm>
            <a:off x="457200" y="2362200"/>
            <a:ext cx="4040188" cy="37639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cs-CZ" smtClean="0"/>
              <a:t>Kliknutím lze upravit styly předlohy textu.</a:t>
            </a:r>
          </a:p>
          <a:p>
            <a:pPr lvl="1" eaLnBrk="1" latinLnBrk="0" hangingPunct="1"/>
            <a:r>
              <a:rPr lang="cs-CZ" smtClean="0"/>
              <a:t>Druhá úroveň</a:t>
            </a:r>
          </a:p>
          <a:p>
            <a:pPr lvl="2" eaLnBrk="1" latinLnBrk="0" hangingPunct="1"/>
            <a:r>
              <a:rPr lang="cs-CZ" smtClean="0"/>
              <a:t>Třetí úroveň</a:t>
            </a:r>
          </a:p>
          <a:p>
            <a:pPr lvl="3" eaLnBrk="1" latinLnBrk="0" hangingPunct="1"/>
            <a:r>
              <a:rPr lang="cs-CZ" smtClean="0"/>
              <a:t>Čtvrtá úroveň</a:t>
            </a:r>
          </a:p>
          <a:p>
            <a:pPr lvl="4" eaLnBrk="1" latinLnBrk="0" hangingPunct="1"/>
            <a:r>
              <a:rPr lang="cs-CZ" smtClean="0"/>
              <a:t>Pátá úroveň</a:t>
            </a:r>
            <a:endParaRPr kumimoji="0" lang="en-US"/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4645025" y="2362200"/>
            <a:ext cx="4041775" cy="37639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cs-CZ" smtClean="0"/>
              <a:t>Kliknutím lze upravit styly předlohy textu.</a:t>
            </a:r>
          </a:p>
          <a:p>
            <a:pPr lvl="1" eaLnBrk="1" latinLnBrk="0" hangingPunct="1"/>
            <a:r>
              <a:rPr lang="cs-CZ" smtClean="0"/>
              <a:t>Druhá úroveň</a:t>
            </a:r>
          </a:p>
          <a:p>
            <a:pPr lvl="2" eaLnBrk="1" latinLnBrk="0" hangingPunct="1"/>
            <a:r>
              <a:rPr lang="cs-CZ" smtClean="0"/>
              <a:t>Třetí úroveň</a:t>
            </a:r>
          </a:p>
          <a:p>
            <a:pPr lvl="3" eaLnBrk="1" latinLnBrk="0" hangingPunct="1"/>
            <a:r>
              <a:rPr lang="cs-CZ" smtClean="0"/>
              <a:t>Čtvrtá úroveň</a:t>
            </a:r>
          </a:p>
          <a:p>
            <a:pPr lvl="4" eaLnBrk="1" latinLnBrk="0" hangingPunct="1"/>
            <a:r>
              <a:rPr lang="cs-CZ" smtClean="0"/>
              <a:t>Pátá úroveň</a:t>
            </a:r>
            <a:endParaRPr kumimoji="0" lang="en-US"/>
          </a:p>
        </p:txBody>
      </p:sp>
      <p:sp>
        <p:nvSpPr>
          <p:cNvPr id="7" name="Zástupný symbol pro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30CE2C-11A0-45E5-A527-30C718271A1A}" type="datetimeFigureOut">
              <a:rPr lang="cs-CZ" smtClean="0"/>
              <a:t>28.3.2018</a:t>
            </a:fld>
            <a:endParaRPr lang="cs-CZ"/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BE1030-E4C3-4514-8A02-8A8BF804EE27}" type="slidenum">
              <a:rPr lang="cs-CZ" smtClean="0"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cs-CZ" smtClean="0"/>
              <a:t>Kliknutím lze upravit styl.</a:t>
            </a:r>
            <a:endParaRPr kumimoji="0" lang="en-US"/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30CE2C-11A0-45E5-A527-30C718271A1A}" type="datetimeFigureOut">
              <a:rPr lang="cs-CZ" smtClean="0"/>
              <a:t>28.3.2018</a:t>
            </a:fld>
            <a:endParaRPr lang="cs-CZ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BE1030-E4C3-4514-8A02-8A8BF804EE27}" type="slidenum">
              <a:rPr lang="cs-CZ" smtClean="0"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30CE2C-11A0-45E5-A527-30C718271A1A}" type="datetimeFigureOut">
              <a:rPr lang="cs-CZ" smtClean="0"/>
              <a:t>28.3.2018</a:t>
            </a:fld>
            <a:endParaRPr lang="cs-CZ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BE1030-E4C3-4514-8A02-8A8BF804EE27}" type="slidenum">
              <a:rPr lang="cs-CZ" smtClean="0"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vert="horz" anchor="b">
            <a:normAutofit/>
            <a:sp3d prstMaterial="softEdge"/>
          </a:bodyPr>
          <a:lstStyle>
            <a:lvl1pPr algn="l">
              <a:buNone/>
              <a:defRPr sz="2200" b="0">
                <a:ln w="6350">
                  <a:noFill/>
                </a:ln>
                <a:solidFill>
                  <a:schemeClr val="accent1">
                    <a:tint val="73000"/>
                    <a:satMod val="180000"/>
                  </a:schemeClr>
                </a:solidFill>
              </a:defRPr>
            </a:lvl1pPr>
          </a:lstStyle>
          <a:p>
            <a:r>
              <a:rPr kumimoji="0" lang="cs-CZ" smtClean="0"/>
              <a:t>Kliknutím lze upravit styl.</a:t>
            </a:r>
            <a:endParaRPr kumimoji="0" lang="en-US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2"/>
          </p:nvPr>
        </p:nvSpPr>
        <p:spPr>
          <a:xfrm>
            <a:off x="457200" y="1524000"/>
            <a:ext cx="3008313" cy="4602163"/>
          </a:xfrm>
        </p:spPr>
        <p:txBody>
          <a:bodyPr/>
          <a:lstStyle>
            <a:lvl1pPr marL="0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cs-CZ" smtClean="0"/>
              <a:t>Kliknutím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200"/>
            </a:lvl3pPr>
            <a:lvl4pPr>
              <a:defRPr sz="2000"/>
            </a:lvl4pPr>
            <a:lvl5pPr>
              <a:defRPr sz="1800"/>
            </a:lvl5pPr>
          </a:lstStyle>
          <a:p>
            <a:pPr lvl="0" eaLnBrk="1" latinLnBrk="0" hangingPunct="1"/>
            <a:r>
              <a:rPr lang="cs-CZ" smtClean="0"/>
              <a:t>Kliknutím lze upravit styly předlohy textu.</a:t>
            </a:r>
          </a:p>
          <a:p>
            <a:pPr lvl="1" eaLnBrk="1" latinLnBrk="0" hangingPunct="1"/>
            <a:r>
              <a:rPr lang="cs-CZ" smtClean="0"/>
              <a:t>Druhá úroveň</a:t>
            </a:r>
          </a:p>
          <a:p>
            <a:pPr lvl="2" eaLnBrk="1" latinLnBrk="0" hangingPunct="1"/>
            <a:r>
              <a:rPr lang="cs-CZ" smtClean="0"/>
              <a:t>Třetí úroveň</a:t>
            </a:r>
          </a:p>
          <a:p>
            <a:pPr lvl="3" eaLnBrk="1" latinLnBrk="0" hangingPunct="1"/>
            <a:r>
              <a:rPr lang="cs-CZ" smtClean="0"/>
              <a:t>Čtvrtá úroveň</a:t>
            </a:r>
          </a:p>
          <a:p>
            <a:pPr lvl="4" eaLnBrk="1" latinLnBrk="0" hangingPunct="1"/>
            <a:r>
              <a:rPr lang="cs-CZ" smtClean="0"/>
              <a:t>Pátá úroveň</a:t>
            </a:r>
            <a:endParaRPr kumimoji="0" lang="en-US"/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30CE2C-11A0-45E5-A527-30C718271A1A}" type="datetimeFigureOut">
              <a:rPr lang="cs-CZ" smtClean="0"/>
              <a:t>28.3.2018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BE1030-E4C3-4514-8A02-8A8BF804EE27}" type="slidenum">
              <a:rPr lang="cs-CZ" smtClean="0"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828800" y="609600"/>
            <a:ext cx="5486400" cy="522288"/>
          </a:xfrm>
        </p:spPr>
        <p:txBody>
          <a:bodyPr lIns="45720" rIns="45720" bIns="0" anchor="b">
            <a:sp3d prstMaterial="softEdge"/>
          </a:bodyPr>
          <a:lstStyle>
            <a:lvl1pPr algn="ctr">
              <a:buNone/>
              <a:defRPr sz="2000" b="1"/>
            </a:lvl1pPr>
          </a:lstStyle>
          <a:p>
            <a:r>
              <a:rPr kumimoji="0" lang="cs-CZ" smtClean="0"/>
              <a:t>Kliknutím lze upravit styl.</a:t>
            </a:r>
            <a:endParaRPr kumimoji="0" lang="en-US"/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1828800" y="1831975"/>
            <a:ext cx="5486400" cy="3962400"/>
          </a:xfrm>
          <a:solidFill>
            <a:schemeClr val="bg2"/>
          </a:solidFill>
          <a:ln w="44450" cap="sq" cmpd="sng" algn="ctr">
            <a:solidFill>
              <a:srgbClr val="FFFFFF"/>
            </a:solidFill>
            <a:prstDash val="solid"/>
            <a:miter lim="800000"/>
          </a:ln>
          <a:effectLst>
            <a:outerShdw blurRad="190500" dist="228600" dir="2700000" sy="90000">
              <a:srgbClr val="000000">
                <a:alpha val="25000"/>
              </a:srgbClr>
            </a:outerShdw>
          </a:effectLst>
          <a:scene3d>
            <a:camera prst="orthographicFront">
              <a:rot lat="0" lon="0" rev="0"/>
            </a:camera>
            <a:lightRig rig="balanced" dir="tr">
              <a:rot lat="0" lon="0" rev="2700000"/>
            </a:lightRig>
          </a:scene3d>
          <a:sp3d prstMaterial="matte">
            <a:contourClr>
              <a:schemeClr val="tx2">
                <a:shade val="50000"/>
              </a:schemeClr>
            </a:contourClr>
          </a:sp3d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/>
          <a:lstStyle>
            <a:lvl1pPr indent="0">
              <a:buNone/>
              <a:defRPr sz="3200"/>
            </a:lvl1pPr>
          </a:lstStyle>
          <a:p>
            <a:pPr marL="0" algn="l" rtl="0" eaLnBrk="1" latinLnBrk="0" hangingPunct="1"/>
            <a:r>
              <a:rPr kumimoji="0" lang="cs-CZ" smtClean="0">
                <a:solidFill>
                  <a:schemeClr val="lt1"/>
                </a:solidFill>
                <a:latin typeface="+mn-lt"/>
                <a:ea typeface="+mn-ea"/>
                <a:cs typeface="+mn-cs"/>
              </a:rPr>
              <a:t>Kliknutím na ikonu přidáte obrázek.</a:t>
            </a:r>
            <a:endParaRPr kumimoji="0" lang="en-US" dirty="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1828800" y="1166787"/>
            <a:ext cx="5486400" cy="530352"/>
          </a:xfrm>
        </p:spPr>
        <p:txBody>
          <a:bodyPr lIns="45720" tIns="45720" rIns="45720" anchor="t"/>
          <a:lstStyle>
            <a:lvl1pPr marL="0" indent="0" algn="ctr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cs-CZ" smtClean="0"/>
              <a:t>Kliknutím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30CE2C-11A0-45E5-A527-30C718271A1A}" type="datetimeFigureOut">
              <a:rPr lang="cs-CZ" smtClean="0"/>
              <a:t>28.3.2018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BE1030-E4C3-4514-8A02-8A8BF804EE27}" type="slidenum">
              <a:rPr lang="cs-CZ" smtClean="0"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Zástupný symbol pro nadpis 2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anchor="ctr">
            <a:normAutofit/>
            <a:scene3d>
              <a:camera prst="orthographicFront"/>
              <a:lightRig rig="soft" dir="t">
                <a:rot lat="0" lon="0" rev="16800000"/>
              </a:lightRig>
            </a:scene3d>
            <a:sp3d prstMaterial="softEdge">
              <a:bevelT w="38100" h="38100"/>
            </a:sp3d>
          </a:bodyPr>
          <a:lstStyle/>
          <a:p>
            <a:r>
              <a:rPr kumimoji="0" lang="cs-CZ" smtClean="0"/>
              <a:t>Kliknutím lze upravit styl.</a:t>
            </a:r>
            <a:endParaRPr kumimoji="0" lang="en-US"/>
          </a:p>
        </p:txBody>
      </p:sp>
      <p:sp>
        <p:nvSpPr>
          <p:cNvPr id="13" name="Zástupný symbol pro text 1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70916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cs-CZ" smtClean="0"/>
              <a:t>Kliknutím lze upravit styly předlohy textu.</a:t>
            </a:r>
          </a:p>
          <a:p>
            <a:pPr lvl="1" eaLnBrk="1" latinLnBrk="0" hangingPunct="1"/>
            <a:r>
              <a:rPr kumimoji="0" lang="cs-CZ" smtClean="0"/>
              <a:t>Druhá úroveň</a:t>
            </a:r>
          </a:p>
          <a:p>
            <a:pPr lvl="2" eaLnBrk="1" latinLnBrk="0" hangingPunct="1"/>
            <a:r>
              <a:rPr kumimoji="0" lang="cs-CZ" smtClean="0"/>
              <a:t>Třetí úroveň</a:t>
            </a:r>
          </a:p>
          <a:p>
            <a:pPr lvl="3" eaLnBrk="1" latinLnBrk="0" hangingPunct="1"/>
            <a:r>
              <a:rPr kumimoji="0" lang="cs-CZ" smtClean="0"/>
              <a:t>Čtvrtá úroveň</a:t>
            </a:r>
          </a:p>
          <a:p>
            <a:pPr lvl="4" eaLnBrk="1" latinLnBrk="0" hangingPunct="1"/>
            <a:r>
              <a:rPr kumimoji="0" lang="cs-CZ" smtClean="0"/>
              <a:t>Pátá úroveň</a:t>
            </a:r>
            <a:endParaRPr kumimoji="0" lang="en-US"/>
          </a:p>
        </p:txBody>
      </p:sp>
      <p:sp>
        <p:nvSpPr>
          <p:cNvPr id="14" name="Zástupný symbol pro datum 13"/>
          <p:cNvSpPr>
            <a:spLocks noGrp="1"/>
          </p:cNvSpPr>
          <p:nvPr>
            <p:ph type="dt" sz="half" idx="2"/>
          </p:nvPr>
        </p:nvSpPr>
        <p:spPr>
          <a:xfrm>
            <a:off x="457200" y="6416675"/>
            <a:ext cx="2133600" cy="365125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fld id="{3230CE2C-11A0-45E5-A527-30C718271A1A}" type="datetimeFigureOut">
              <a:rPr lang="cs-CZ" smtClean="0"/>
              <a:t>28.3.2018</a:t>
            </a:fld>
            <a:endParaRPr lang="cs-CZ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3"/>
          </p:nvPr>
        </p:nvSpPr>
        <p:spPr>
          <a:xfrm>
            <a:off x="3124200" y="6416675"/>
            <a:ext cx="2895600" cy="365125"/>
          </a:xfrm>
          <a:prstGeom prst="rect">
            <a:avLst/>
          </a:prstGeom>
        </p:spPr>
        <p:txBody>
          <a:bodyPr vert="horz" anchor="b"/>
          <a:lstStyle>
            <a:lvl1pPr algn="ctr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23" name="Zástupný symbol pro číslo snímku 22"/>
          <p:cNvSpPr>
            <a:spLocks noGrp="1"/>
          </p:cNvSpPr>
          <p:nvPr>
            <p:ph type="sldNum" sz="quarter" idx="4"/>
          </p:nvPr>
        </p:nvSpPr>
        <p:spPr>
          <a:xfrm>
            <a:off x="7924800" y="6416675"/>
            <a:ext cx="762000" cy="365125"/>
          </a:xfrm>
          <a:prstGeom prst="rect">
            <a:avLst/>
          </a:prstGeom>
        </p:spPr>
        <p:txBody>
          <a:bodyPr vert="horz" lIns="0" rIns="0" anchor="b"/>
          <a:lstStyle>
            <a:lvl1pPr algn="r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fld id="{F5BE1030-E4C3-4514-8A02-8A8BF804EE27}" type="slidenum">
              <a:rPr lang="cs-CZ" smtClean="0"/>
              <a:t>‹#›</a:t>
            </a:fld>
            <a:endParaRPr lang="cs-CZ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ctr" rtl="0" eaLnBrk="1" latinLnBrk="0" hangingPunct="1">
        <a:spcBef>
          <a:spcPct val="0"/>
        </a:spcBef>
        <a:buNone/>
        <a:defRPr kumimoji="0" sz="4100" b="1" kern="1200" cap="none" baseline="0">
          <a:ln w="6350">
            <a:noFill/>
          </a:ln>
          <a:gradFill>
            <a:gsLst>
              <a:gs pos="0">
                <a:schemeClr val="accent1">
                  <a:tint val="73000"/>
                  <a:satMod val="145000"/>
                </a:schemeClr>
              </a:gs>
              <a:gs pos="73000">
                <a:schemeClr val="accent1">
                  <a:tint val="73000"/>
                  <a:satMod val="145000"/>
                </a:schemeClr>
              </a:gs>
              <a:gs pos="100000">
                <a:schemeClr val="accent1">
                  <a:tint val="83000"/>
                  <a:satMod val="143000"/>
                </a:schemeClr>
              </a:gs>
            </a:gsLst>
            <a:lin ang="4800000" scaled="1"/>
          </a:gradFill>
          <a:effectLst>
            <a:outerShdw blurRad="114300" dist="101600" dir="2700000" algn="tl" rotWithShape="0">
              <a:srgbClr val="000000">
                <a:alpha val="40000"/>
              </a:srgbClr>
            </a:outerShdw>
          </a:effectLst>
          <a:latin typeface="+mj-lt"/>
          <a:ea typeface="+mj-ea"/>
          <a:cs typeface="+mj-cs"/>
        </a:defRPr>
      </a:lvl1pPr>
    </p:titleStyle>
    <p:bodyStyle>
      <a:lvl1pPr marL="548640" indent="-411480" algn="l" rtl="0" eaLnBrk="1" latinLnBrk="0" hangingPunct="1">
        <a:spcBef>
          <a:spcPct val="20000"/>
        </a:spcBef>
        <a:buClr>
          <a:schemeClr val="tx1">
            <a:shade val="95000"/>
          </a:schemeClr>
        </a:buClr>
        <a:buSzPct val="65000"/>
        <a:buFont typeface="Wingdings 2"/>
        <a:buChar char=""/>
        <a:defRPr kumimoji="0"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868680" indent="-283464" algn="l" rtl="0" eaLnBrk="1" latinLnBrk="0" hangingPunct="1">
        <a:spcBef>
          <a:spcPct val="20000"/>
        </a:spcBef>
        <a:buClr>
          <a:schemeClr val="tx1"/>
        </a:buClr>
        <a:buSzPct val="80000"/>
        <a:buFont typeface="Wingdings 2"/>
        <a:buChar char="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33856" indent="-228600" algn="l" rtl="0" eaLnBrk="1" latinLnBrk="0" hangingPunct="1">
        <a:spcBef>
          <a:spcPct val="20000"/>
        </a:spcBef>
        <a:buClr>
          <a:schemeClr val="tx1"/>
        </a:buClr>
        <a:buSzPct val="95000"/>
        <a:buFont typeface="Wingdings"/>
        <a:buChar char=""/>
        <a:defRPr kumimoji="0" sz="2200" kern="1200">
          <a:solidFill>
            <a:schemeClr val="tx1"/>
          </a:solidFill>
          <a:latin typeface="+mn-lt"/>
          <a:ea typeface="+mn-ea"/>
          <a:cs typeface="+mn-cs"/>
        </a:defRPr>
      </a:lvl3pPr>
      <a:lvl4pPr marL="1353312" indent="-182880" algn="l" rtl="0" eaLnBrk="1" latinLnBrk="0" hangingPunct="1">
        <a:spcBef>
          <a:spcPct val="20000"/>
        </a:spcBef>
        <a:buClr>
          <a:schemeClr val="tx1"/>
        </a:buClr>
        <a:buSzPct val="100000"/>
        <a:buFont typeface="Wingdings 3"/>
        <a:buChar char="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545336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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64792" indent="-182880" algn="l" rtl="0" eaLnBrk="1" latinLnBrk="0" hangingPunct="1">
        <a:spcBef>
          <a:spcPct val="20000"/>
        </a:spcBef>
        <a:buClr>
          <a:schemeClr val="tx1"/>
        </a:buClr>
        <a:buFont typeface="Wingdings 3"/>
        <a:buChar char="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65960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167128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368296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6.jpe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jpe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1.jpe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6084168" y="5445224"/>
            <a:ext cx="2886758" cy="1124744"/>
          </a:xfrm>
        </p:spPr>
        <p:txBody>
          <a:bodyPr/>
          <a:lstStyle/>
          <a:p>
            <a:pPr algn="l"/>
            <a:r>
              <a:rPr lang="cs-CZ" dirty="0" smtClean="0"/>
              <a:t>Adéla </a:t>
            </a:r>
            <a:r>
              <a:rPr lang="cs-CZ" dirty="0" err="1" smtClean="0"/>
              <a:t>Olmrová</a:t>
            </a:r>
            <a:endParaRPr lang="cs-CZ" dirty="0"/>
          </a:p>
          <a:p>
            <a:pPr algn="l"/>
            <a:r>
              <a:rPr lang="cs-CZ" dirty="0" smtClean="0"/>
              <a:t>Lenka Vítová</a:t>
            </a:r>
            <a:endParaRPr lang="cs-CZ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3" r="103"/>
          <a:stretch/>
        </p:blipFill>
        <p:spPr bwMode="auto">
          <a:xfrm rot="16200000">
            <a:off x="1968056" y="-1743919"/>
            <a:ext cx="5135886" cy="88569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8663299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Program </a:t>
            </a:r>
            <a:r>
              <a:rPr lang="cs-CZ" dirty="0" err="1" smtClean="0"/>
              <a:t>Dentalwings</a:t>
            </a:r>
            <a:endParaRPr lang="cs-CZ" dirty="0"/>
          </a:p>
        </p:txBody>
      </p:sp>
      <p:pic>
        <p:nvPicPr>
          <p:cNvPr id="9218" name="Picture 2" descr="C:\Users\Lenka\Downloads\IMG_20170517_093047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1636458"/>
            <a:ext cx="8229600" cy="46360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5347748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Zhotovení </a:t>
            </a:r>
            <a:r>
              <a:rPr lang="cs-CZ" dirty="0" err="1" smtClean="0"/>
              <a:t>wax</a:t>
            </a:r>
            <a:r>
              <a:rPr lang="cs-CZ" dirty="0" smtClean="0"/>
              <a:t>–up můstku </a:t>
            </a:r>
            <a:endParaRPr lang="cs-CZ" dirty="0"/>
          </a:p>
        </p:txBody>
      </p:sp>
      <p:pic>
        <p:nvPicPr>
          <p:cNvPr id="10242" name="Picture 2" descr="C:\Users\Lenka\Downloads\IMG_20170504_175345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201687" y="1600200"/>
            <a:ext cx="2549625" cy="45259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3" name="Picture 3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7984" y="1556792"/>
            <a:ext cx="4038600" cy="22750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45" name="Picture 5" descr="E:\Itálie erasmus\zuby\DSC_4359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715" t="21393" r="6820"/>
          <a:stretch/>
        </p:blipFill>
        <p:spPr bwMode="auto">
          <a:xfrm>
            <a:off x="4427984" y="3968398"/>
            <a:ext cx="4032448" cy="22723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2913590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Foto s vedoucím laboratoře</a:t>
            </a:r>
            <a:endParaRPr lang="cs-CZ" dirty="0"/>
          </a:p>
        </p:txBody>
      </p:sp>
      <p:pic>
        <p:nvPicPr>
          <p:cNvPr id="614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49991" y="1600200"/>
            <a:ext cx="2644017" cy="4708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4271702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cs-CZ" dirty="0" smtClean="0"/>
              <a:t>Kolektiv laboratoře a náš poslední den stáže</a:t>
            </a:r>
            <a:endParaRPr lang="cs-CZ" dirty="0"/>
          </a:p>
        </p:txBody>
      </p:sp>
      <p:pic>
        <p:nvPicPr>
          <p:cNvPr id="3075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1643102"/>
            <a:ext cx="8229600" cy="46227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6511866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dirty="0" smtClean="0"/>
              <a:t>Volný čas</a:t>
            </a:r>
            <a:endParaRPr lang="cs-CZ" dirty="0"/>
          </a:p>
        </p:txBody>
      </p:sp>
      <p:pic>
        <p:nvPicPr>
          <p:cNvPr id="1126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1412776"/>
            <a:ext cx="2648545" cy="4708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67" name="Picture 3" descr="E:\Itálie erasmus\DSC_5070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5976" y="1446966"/>
            <a:ext cx="3240000" cy="1822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68" name="Picture 4" descr="E:\Itálie erasmus\DSC_4179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3888" y="3429000"/>
            <a:ext cx="5400000" cy="3037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716958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Naše ubytování</a:t>
            </a:r>
            <a:endParaRPr lang="cs-CZ" dirty="0"/>
          </a:p>
        </p:txBody>
      </p:sp>
      <p:pic>
        <p:nvPicPr>
          <p:cNvPr id="12290" name="Picture 2" descr="E:\Itálie erasmus\DSC_3975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1639887"/>
            <a:ext cx="8229600" cy="46291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3180567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Návštěva školy</a:t>
            </a:r>
            <a:endParaRPr lang="cs-CZ" dirty="0"/>
          </a:p>
        </p:txBody>
      </p:sp>
      <p:pic>
        <p:nvPicPr>
          <p:cNvPr id="1026" name="Picture 2" descr="D:\VOŠ\Erasmus\fotky Erasmus\Návštěva školy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1668462"/>
            <a:ext cx="6096000" cy="457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5571273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3"/>
          <p:cNvSpPr>
            <a:spLocks noGrp="1"/>
          </p:cNvSpPr>
          <p:nvPr>
            <p:ph type="title"/>
          </p:nvPr>
        </p:nvSpPr>
        <p:spPr>
          <a:xfrm>
            <a:off x="611560" y="5301208"/>
            <a:ext cx="7920880" cy="1036712"/>
          </a:xfrm>
        </p:spPr>
        <p:txBody>
          <a:bodyPr/>
          <a:lstStyle/>
          <a:p>
            <a:r>
              <a:rPr lang="cs-CZ" dirty="0" smtClean="0"/>
              <a:t>Děkujeme za pozornost!</a:t>
            </a:r>
            <a:endParaRPr lang="cs-CZ" dirty="0"/>
          </a:p>
        </p:txBody>
      </p:sp>
      <p:pic>
        <p:nvPicPr>
          <p:cNvPr id="13314" name="Picture 2" descr="E:\Itálie erasmus\DSC_5234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2000" y="1124744"/>
            <a:ext cx="7200000" cy="405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0348328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cs-CZ" dirty="0" smtClean="0"/>
              <a:t>Stáž v Itálii v laboratoři </a:t>
            </a:r>
            <a:r>
              <a:rPr lang="cs-CZ" dirty="0" err="1" smtClean="0"/>
              <a:t>Creattiva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 smtClean="0"/>
              <a:t>28.4. – 27.5. 2017</a:t>
            </a:r>
          </a:p>
          <a:p>
            <a:r>
              <a:rPr lang="cs-CZ" dirty="0" smtClean="0"/>
              <a:t>Zubní laboratoř </a:t>
            </a:r>
            <a:r>
              <a:rPr lang="cs-CZ" dirty="0" err="1" smtClean="0"/>
              <a:t>Creattiva</a:t>
            </a:r>
            <a:endParaRPr lang="cs-CZ" dirty="0"/>
          </a:p>
          <a:p>
            <a:pPr lvl="1"/>
            <a:r>
              <a:rPr lang="cs-CZ" dirty="0" smtClean="0"/>
              <a:t>Obec </a:t>
            </a:r>
            <a:r>
              <a:rPr lang="cs-CZ" dirty="0" err="1" smtClean="0"/>
              <a:t>Tricesimo</a:t>
            </a:r>
            <a:r>
              <a:rPr lang="cs-CZ" dirty="0" smtClean="0"/>
              <a:t> (severovýchod Itálie)</a:t>
            </a:r>
          </a:p>
          <a:p>
            <a:pPr lvl="1"/>
            <a:r>
              <a:rPr lang="cs-CZ" dirty="0" smtClean="0"/>
              <a:t>Vedoucí laboratoře – Umberto </a:t>
            </a:r>
            <a:r>
              <a:rPr lang="cs-CZ" dirty="0" err="1" smtClean="0"/>
              <a:t>Scilipoti</a:t>
            </a:r>
            <a:endParaRPr lang="cs-CZ" dirty="0" smtClean="0"/>
          </a:p>
          <a:p>
            <a:r>
              <a:rPr lang="cs-CZ" dirty="0" smtClean="0"/>
              <a:t>Zaměření stáže:</a:t>
            </a:r>
          </a:p>
          <a:p>
            <a:pPr lvl="1"/>
            <a:r>
              <a:rPr lang="cs-CZ" dirty="0" smtClean="0"/>
              <a:t> CAD/CAM systémy</a:t>
            </a:r>
          </a:p>
          <a:p>
            <a:pPr lvl="1"/>
            <a:r>
              <a:rPr lang="cs-CZ" dirty="0" err="1" smtClean="0"/>
              <a:t>Press</a:t>
            </a:r>
            <a:r>
              <a:rPr lang="cs-CZ" dirty="0" smtClean="0"/>
              <a:t> keramika</a:t>
            </a:r>
          </a:p>
          <a:p>
            <a:pPr lvl="1"/>
            <a:r>
              <a:rPr lang="cs-CZ" dirty="0" smtClean="0"/>
              <a:t>Snímací náhrady</a:t>
            </a:r>
          </a:p>
          <a:p>
            <a:endParaRPr lang="cs-CZ" dirty="0" smtClean="0"/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11671946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Logo laboratoře u vchodu</a:t>
            </a:r>
            <a:endParaRPr lang="cs-CZ" dirty="0"/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1639887"/>
            <a:ext cx="8229600" cy="4629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6265201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Nadpis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Laboratoř</a:t>
            </a:r>
            <a:endParaRPr lang="cs-CZ" dirty="0"/>
          </a:p>
        </p:txBody>
      </p:sp>
      <p:pic>
        <p:nvPicPr>
          <p:cNvPr id="8194" name="Picture 2" descr="C:\Users\Lenka\Downloads\IMG_20170502_134207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2725642"/>
            <a:ext cx="4038600" cy="22750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5" name="Picture 3" descr="C:\Users\Lenka\Downloads\IMG_20170502_134222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8200" y="2725642"/>
            <a:ext cx="4038600" cy="22750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1352785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Příprava </a:t>
            </a:r>
            <a:r>
              <a:rPr lang="cs-CZ" dirty="0" err="1" smtClean="0"/>
              <a:t>giroform</a:t>
            </a:r>
            <a:r>
              <a:rPr lang="cs-CZ" dirty="0" smtClean="0"/>
              <a:t> modelu</a:t>
            </a:r>
            <a:endParaRPr lang="cs-CZ" dirty="0"/>
          </a:p>
        </p:txBody>
      </p:sp>
      <p:pic>
        <p:nvPicPr>
          <p:cNvPr id="512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1639887"/>
            <a:ext cx="8229600" cy="4629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4755846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Práce v sádrovně </a:t>
            </a:r>
            <a:endParaRPr lang="cs-CZ" dirty="0"/>
          </a:p>
        </p:txBody>
      </p:sp>
      <p:pic>
        <p:nvPicPr>
          <p:cNvPr id="4099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1643844"/>
            <a:ext cx="8229600" cy="46212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4216313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3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cs-CZ" dirty="0" smtClean="0"/>
              <a:t>Stavění zubů celkové snímatelné náhrady </a:t>
            </a:r>
            <a:endParaRPr lang="cs-CZ" dirty="0"/>
          </a:p>
        </p:txBody>
      </p:sp>
      <p:pic>
        <p:nvPicPr>
          <p:cNvPr id="7" name="Zástupný symbol pro obsah 6"/>
          <p:cNvPicPr>
            <a:picLocks noGrp="1" noChangeAspect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8200" y="2725642"/>
            <a:ext cx="4038600" cy="2275078"/>
          </a:xfrm>
        </p:spPr>
      </p:pic>
      <p:pic>
        <p:nvPicPr>
          <p:cNvPr id="10" name="Zástupný symbol pro obsah 9"/>
          <p:cNvPicPr>
            <a:picLocks noGrp="1" noChangeAspect="1"/>
          </p:cNvPicPr>
          <p:nvPr>
            <p:ph sz="half"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2725642"/>
            <a:ext cx="4038600" cy="2275078"/>
          </a:xfrm>
        </p:spPr>
      </p:pic>
    </p:spTree>
    <p:extLst>
      <p:ext uri="{BB962C8B-B14F-4D97-AF65-F5344CB8AC3E}">
        <p14:creationId xmlns:p14="http://schemas.microsoft.com/office/powerpoint/2010/main" val="177970193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cs-CZ" dirty="0" smtClean="0"/>
              <a:t>Virtuální modelace – program </a:t>
            </a:r>
            <a:r>
              <a:rPr lang="cs-CZ" dirty="0" err="1" smtClean="0"/>
              <a:t>Exocad</a:t>
            </a:r>
            <a:endParaRPr lang="cs-CZ" dirty="0"/>
          </a:p>
        </p:txBody>
      </p:sp>
      <p:pic>
        <p:nvPicPr>
          <p:cNvPr id="5" name="Zástupný symbol pro obsah 4"/>
          <p:cNvPicPr>
            <a:picLocks noGrp="1" noChangeAspect="1"/>
          </p:cNvPicPr>
          <p:nvPr>
            <p:ph sz="half"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2725642"/>
            <a:ext cx="4038600" cy="2275078"/>
          </a:xfrm>
        </p:spPr>
      </p:pic>
      <p:pic>
        <p:nvPicPr>
          <p:cNvPr id="6" name="Zástupný symbol pro obsah 5"/>
          <p:cNvPicPr>
            <a:picLocks noGrp="1" noChangeAspect="1"/>
          </p:cNvPicPr>
          <p:nvPr>
            <p:ph sz="half" idx="2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8200" y="2725642"/>
            <a:ext cx="4038600" cy="2275078"/>
          </a:xfrm>
        </p:spPr>
      </p:pic>
    </p:spTree>
    <p:extLst>
      <p:ext uri="{BB962C8B-B14F-4D97-AF65-F5344CB8AC3E}">
        <p14:creationId xmlns:p14="http://schemas.microsoft.com/office/powerpoint/2010/main" val="349529957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Nadpis 4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cs-CZ" dirty="0" smtClean="0"/>
              <a:t>Virtuální modelace – program </a:t>
            </a:r>
            <a:r>
              <a:rPr lang="cs-CZ" dirty="0" err="1" smtClean="0"/>
              <a:t>Dentalwings</a:t>
            </a:r>
            <a:endParaRPr lang="cs-CZ" dirty="0"/>
          </a:p>
        </p:txBody>
      </p:sp>
      <p:pic>
        <p:nvPicPr>
          <p:cNvPr id="7170" name="Picture 2" descr="C:\Users\Lenka\Downloads\IMG_20170510_134406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1636458"/>
            <a:ext cx="8229600" cy="46360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21968713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Vrchol">
  <a:themeElements>
    <a:clrScheme name="Exekutivní">
      <a:dk1>
        <a:sysClr val="windowText" lastClr="000000"/>
      </a:dk1>
      <a:lt1>
        <a:sysClr val="window" lastClr="FFFFFF"/>
      </a:lt1>
      <a:dk2>
        <a:srgbClr val="2F5897"/>
      </a:dk2>
      <a:lt2>
        <a:srgbClr val="E4E9EF"/>
      </a:lt2>
      <a:accent1>
        <a:srgbClr val="6076B4"/>
      </a:accent1>
      <a:accent2>
        <a:srgbClr val="9C5252"/>
      </a:accent2>
      <a:accent3>
        <a:srgbClr val="E68422"/>
      </a:accent3>
      <a:accent4>
        <a:srgbClr val="846648"/>
      </a:accent4>
      <a:accent5>
        <a:srgbClr val="63891F"/>
      </a:accent5>
      <a:accent6>
        <a:srgbClr val="758085"/>
      </a:accent6>
      <a:hlink>
        <a:srgbClr val="3399FF"/>
      </a:hlink>
      <a:folHlink>
        <a:srgbClr val="B2B2B2"/>
      </a:folHlink>
    </a:clrScheme>
    <a:fontScheme name="Vrchol">
      <a:majorFont>
        <a:latin typeface="Lucida Sans"/>
        <a:ea typeface=""/>
        <a:cs typeface=""/>
        <a:font script="Grek" typeface="Arial"/>
        <a:font script="Cyrl" typeface="Arial"/>
        <a:font script="Jpan" typeface="HG丸ｺﾞｼｯｸM-PRO"/>
        <a:font script="Hang" typeface="휴먼옛체"/>
        <a:font script="Hans" typeface="黑体"/>
        <a:font script="Hant" typeface="微軟正黑體"/>
        <a:font script="Arab" typeface="Tahoma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Book Antiqua"/>
        <a:ea typeface=""/>
        <a:cs typeface=""/>
        <a:font script="Grek" typeface="Times New Roman"/>
        <a:font script="Cyrl" typeface="Times New Roman"/>
        <a:font script="Jpan" typeface="HG明朝B"/>
        <a:font script="Hang" typeface="돋움"/>
        <a:font script="Hans" typeface="宋体"/>
        <a:font script="Hant" typeface="新細明體"/>
        <a:font script="Arab" typeface="Times New Roman"/>
        <a:font script="Hebr" typeface="David"/>
        <a:font script="Thai" typeface="Eucrosia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Vrchol">
      <a:fillStyleLst>
        <a:solidFill>
          <a:schemeClr val="phClr"/>
        </a:solidFill>
        <a:gradFill rotWithShape="1">
          <a:gsLst>
            <a:gs pos="20000">
              <a:schemeClr val="phClr">
                <a:tint val="9000"/>
              </a:schemeClr>
            </a:gs>
            <a:gs pos="100000">
              <a:schemeClr val="phClr">
                <a:tint val="70000"/>
                <a:satMod val="100000"/>
              </a:schemeClr>
            </a:gs>
          </a:gsLst>
          <a:path path="circle">
            <a:fillToRect l="-15000" t="-15000" r="115000" b="115000"/>
          </a:path>
        </a:gradFill>
        <a:gradFill rotWithShape="1">
          <a:gsLst>
            <a:gs pos="0">
              <a:schemeClr val="phClr">
                <a:shade val="60000"/>
              </a:schemeClr>
            </a:gs>
            <a:gs pos="33000">
              <a:schemeClr val="phClr">
                <a:tint val="86500"/>
              </a:schemeClr>
            </a:gs>
            <a:gs pos="46750">
              <a:schemeClr val="phClr">
                <a:tint val="71000"/>
                <a:satMod val="112000"/>
              </a:schemeClr>
            </a:gs>
            <a:gs pos="53000">
              <a:schemeClr val="phClr">
                <a:tint val="71000"/>
                <a:satMod val="112000"/>
              </a:schemeClr>
            </a:gs>
            <a:gs pos="68000">
              <a:schemeClr val="phClr">
                <a:tint val="86000"/>
              </a:schemeClr>
            </a:gs>
            <a:gs pos="100000">
              <a:schemeClr val="phClr">
                <a:shade val="60000"/>
              </a:schemeClr>
            </a:gs>
          </a:gsLst>
          <a:lin ang="8350000" scaled="1"/>
        </a:gradFill>
      </a:fillStyleLst>
      <a:lnStyleLst>
        <a:ln w="9525" cap="flat" cmpd="sng" algn="ctr">
          <a:solidFill>
            <a:schemeClr val="phClr">
              <a:shade val="48000"/>
              <a:satMod val="11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130000" dist="101600" dir="2700000" algn="tl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190500" dist="228600" dir="2700000" sy="90000" rotWithShape="0">
              <a:srgbClr val="000000">
                <a:alpha val="25500"/>
              </a:srgbClr>
            </a:outerShdw>
          </a:effectLst>
        </a:effectStyle>
        <a:effectStyle>
          <a:effectLst>
            <a:outerShdw blurRad="190500" dist="228600" dir="2700000" sy="90000" rotWithShape="0">
              <a:srgbClr val="000000">
                <a:alpha val="25500"/>
              </a:srgbClr>
            </a:outerShdw>
          </a:effectLst>
          <a:scene3d>
            <a:camera prst="orthographicFront" fov="0">
              <a:rot lat="0" lon="0" rev="0"/>
            </a:camera>
            <a:lightRig rig="soft" dir="tl">
              <a:rot lat="0" lon="0" rev="20100000"/>
            </a:lightRig>
          </a:scene3d>
          <a:sp3d>
            <a:bevelT w="50800" h="508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180000"/>
              </a:schemeClr>
            </a:gs>
            <a:gs pos="100000">
              <a:schemeClr val="phClr">
                <a:shade val="45000"/>
                <a:satMod val="120000"/>
              </a:schemeClr>
            </a:gs>
          </a:gsLst>
          <a:path path="circle">
            <a:fillToRect r="10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3000"/>
                <a:satMod val="110000"/>
              </a:schemeClr>
              <a:schemeClr val="phClr">
                <a:tint val="60000"/>
                <a:satMod val="425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Motiv systému Office">
  <a:themeElements>
    <a:clrScheme name="Kancelář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Apex</Template>
  <TotalTime>107</TotalTime>
  <Words>93</Words>
  <Application>Microsoft Office PowerPoint</Application>
  <PresentationFormat>Předvádění na obrazovce (4:3)</PresentationFormat>
  <Paragraphs>27</Paragraphs>
  <Slides>17</Slides>
  <Notes>1</Notes>
  <HiddenSlides>0</HiddenSlides>
  <MMClips>0</MMClips>
  <ScaleCrop>false</ScaleCrop>
  <HeadingPairs>
    <vt:vector size="4" baseType="variant">
      <vt:variant>
        <vt:lpstr>Motiv</vt:lpstr>
      </vt:variant>
      <vt:variant>
        <vt:i4>1</vt:i4>
      </vt:variant>
      <vt:variant>
        <vt:lpstr>Nadpisy snímků</vt:lpstr>
      </vt:variant>
      <vt:variant>
        <vt:i4>17</vt:i4>
      </vt:variant>
    </vt:vector>
  </HeadingPairs>
  <TitlesOfParts>
    <vt:vector size="18" baseType="lpstr">
      <vt:lpstr>Vrchol</vt:lpstr>
      <vt:lpstr>Prezentace aplikace PowerPoint</vt:lpstr>
      <vt:lpstr>Stáž v Itálii v laboratoři Creattiva</vt:lpstr>
      <vt:lpstr>Logo laboratoře u vchodu</vt:lpstr>
      <vt:lpstr>Laboratoř</vt:lpstr>
      <vt:lpstr>Příprava giroform modelu</vt:lpstr>
      <vt:lpstr>Práce v sádrovně </vt:lpstr>
      <vt:lpstr>Stavění zubů celkové snímatelné náhrady </vt:lpstr>
      <vt:lpstr>Virtuální modelace – program Exocad</vt:lpstr>
      <vt:lpstr>Virtuální modelace – program Dentalwings</vt:lpstr>
      <vt:lpstr>Program Dentalwings</vt:lpstr>
      <vt:lpstr>Zhotovení wax–up můstku </vt:lpstr>
      <vt:lpstr>Foto s vedoucím laboratoře</vt:lpstr>
      <vt:lpstr>Kolektiv laboratoře a náš poslední den stáže</vt:lpstr>
      <vt:lpstr>Volný čas</vt:lpstr>
      <vt:lpstr>Naše ubytování</vt:lpstr>
      <vt:lpstr>Návštěva školy</vt:lpstr>
      <vt:lpstr>Děkujeme za pozornost!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Prezentace aplikace PowerPoint</dc:title>
  <dc:creator>Lenka</dc:creator>
  <cp:lastModifiedBy>Lenka</cp:lastModifiedBy>
  <cp:revision>10</cp:revision>
  <dcterms:created xsi:type="dcterms:W3CDTF">2017-06-21T13:03:41Z</dcterms:created>
  <dcterms:modified xsi:type="dcterms:W3CDTF">2018-03-28T16:11:20Z</dcterms:modified>
</cp:coreProperties>
</file>