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64" r:id="rId5"/>
    <p:sldId id="258" r:id="rId6"/>
    <p:sldId id="263" r:id="rId7"/>
    <p:sldId id="266" r:id="rId8"/>
    <p:sldId id="267" r:id="rId9"/>
    <p:sldId id="259" r:id="rId10"/>
    <p:sldId id="260" r:id="rId11"/>
    <p:sldId id="270" r:id="rId12"/>
    <p:sldId id="261" r:id="rId13"/>
    <p:sldId id="262" r:id="rId14"/>
    <p:sldId id="265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5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84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5393-A11D-4559-9462-017322346A21}" type="datetimeFigureOut">
              <a:rPr lang="cs-CZ" smtClean="0"/>
              <a:pPr/>
              <a:t>24.9.2018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D9B8-506B-41CD-98F0-D9D7168EB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35471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5393-A11D-4559-9462-017322346A21}" type="datetimeFigureOut">
              <a:rPr lang="cs-CZ" smtClean="0"/>
              <a:pPr/>
              <a:t>24.9.2018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D9B8-506B-41CD-98F0-D9D7168EB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2510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5393-A11D-4559-9462-017322346A21}" type="datetimeFigureOut">
              <a:rPr lang="cs-CZ" smtClean="0"/>
              <a:pPr/>
              <a:t>24.9.2018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D9B8-506B-41CD-98F0-D9D7168EB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11726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5393-A11D-4559-9462-017322346A21}" type="datetimeFigureOut">
              <a:rPr lang="cs-CZ" smtClean="0"/>
              <a:pPr/>
              <a:t>24.9.2018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D9B8-506B-41CD-98F0-D9D7168EB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849980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5393-A11D-4559-9462-017322346A21}" type="datetimeFigureOut">
              <a:rPr lang="cs-CZ" smtClean="0"/>
              <a:pPr/>
              <a:t>24.9.2018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D9B8-506B-41CD-98F0-D9D7168EB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2580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5393-A11D-4559-9462-017322346A21}" type="datetimeFigureOut">
              <a:rPr lang="cs-CZ" smtClean="0"/>
              <a:pPr/>
              <a:t>24.9.2018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D9B8-506B-41CD-98F0-D9D7168EB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43418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5393-A11D-4559-9462-017322346A21}" type="datetimeFigureOut">
              <a:rPr lang="cs-CZ" smtClean="0"/>
              <a:pPr/>
              <a:t>24.9.2018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D9B8-506B-41CD-98F0-D9D7168EB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519600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5393-A11D-4559-9462-017322346A21}" type="datetimeFigureOut">
              <a:rPr lang="cs-CZ" smtClean="0"/>
              <a:pPr/>
              <a:t>24.9.2018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D9B8-506B-41CD-98F0-D9D7168EB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00927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5393-A11D-4559-9462-017322346A21}" type="datetimeFigureOut">
              <a:rPr lang="cs-CZ" smtClean="0"/>
              <a:pPr/>
              <a:t>24.9.2018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D9B8-506B-41CD-98F0-D9D7168EB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7489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5393-A11D-4559-9462-017322346A21}" type="datetimeFigureOut">
              <a:rPr lang="cs-CZ" smtClean="0"/>
              <a:pPr/>
              <a:t>24.9.2018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D9B8-506B-41CD-98F0-D9D7168EB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3566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E5393-A11D-4559-9462-017322346A21}" type="datetimeFigureOut">
              <a:rPr lang="cs-CZ" smtClean="0"/>
              <a:pPr/>
              <a:t>24.9.2018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D9B8-506B-41CD-98F0-D9D7168EB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38470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E5393-A11D-4559-9462-017322346A21}" type="datetimeFigureOut">
              <a:rPr lang="cs-CZ" smtClean="0"/>
              <a:pPr/>
              <a:t>24.9.2018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9D9B8-506B-41CD-98F0-D9D7168EB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90286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sosch.sk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hotelmodena.sk/index.php?id=1&amp;lang=s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ERASMUS +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876800" y="4735904"/>
            <a:ext cx="9144000" cy="1655762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Stážisti Slovensko 2017</a:t>
            </a:r>
            <a:endParaRPr lang="cs-CZ" sz="4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270" y="1290802"/>
            <a:ext cx="10861243" cy="25161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39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549" y="1994762"/>
            <a:ext cx="4808538" cy="360521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6226" y="1956384"/>
            <a:ext cx="4807404" cy="36055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2440" y="1964355"/>
            <a:ext cx="4871171" cy="36533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569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2823754"/>
            <a:ext cx="4786313" cy="359092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3945" y="905182"/>
            <a:ext cx="4540704" cy="34055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0529" y="2240327"/>
            <a:ext cx="3281242" cy="43749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82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Výlet do vánoční Vídně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0270" y="2234804"/>
            <a:ext cx="4352925" cy="3264693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91" y="131408"/>
            <a:ext cx="4758966" cy="35692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829" y="2800067"/>
            <a:ext cx="4412342" cy="33092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381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Ale i ve škole jsme byli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65" y="1785502"/>
            <a:ext cx="5469920" cy="410244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3029" y="2443350"/>
            <a:ext cx="3715657" cy="27867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5900" y="2287681"/>
            <a:ext cx="4017434" cy="3013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017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Děkujeme za pozornost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87" y="1867055"/>
            <a:ext cx="8083104" cy="4556652"/>
          </a:xfrm>
        </p:spPr>
      </p:pic>
    </p:spTree>
    <p:extLst>
      <p:ext uri="{BB962C8B-B14F-4D97-AF65-F5344CB8AC3E}">
        <p14:creationId xmlns="" xmlns:p14="http://schemas.microsoft.com/office/powerpoint/2010/main" val="86456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Erasmus +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pt-BR" dirty="0" smtClean="0"/>
              <a:t>rogram EU na podporu vzdělávání, odborné přípravy, mládeže a sportu v Evropě</a:t>
            </a:r>
            <a:endParaRPr lang="cs-CZ" dirty="0" smtClean="0"/>
          </a:p>
          <a:p>
            <a:r>
              <a:rPr lang="cs-CZ" dirty="0" smtClean="0"/>
              <a:t>Cílem je získání praktické </a:t>
            </a:r>
            <a:r>
              <a:rPr lang="cs-CZ" dirty="0"/>
              <a:t>z</a:t>
            </a:r>
            <a:r>
              <a:rPr lang="cs-CZ" dirty="0" smtClean="0"/>
              <a:t>kušenosti v zahraničí</a:t>
            </a:r>
          </a:p>
          <a:p>
            <a:r>
              <a:rPr lang="cs-CZ" dirty="0" smtClean="0"/>
              <a:t>Pomáhá zlepšit úroveň obecné i odborné angličtiny</a:t>
            </a:r>
          </a:p>
          <a:p>
            <a:r>
              <a:rPr lang="cs-CZ" dirty="0" smtClean="0"/>
              <a:t>Poznání nových pracovních postupů a podmínek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jednotlivých pracovišť v zahraničí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31087" y="3329506"/>
            <a:ext cx="2695024" cy="32164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94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jsme se sem dostali?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Poslali přihlášku</a:t>
            </a:r>
          </a:p>
          <a:p>
            <a:r>
              <a:rPr lang="cs-CZ" dirty="0" smtClean="0"/>
              <a:t>Životopis</a:t>
            </a:r>
          </a:p>
          <a:p>
            <a:r>
              <a:rPr lang="cs-CZ" dirty="0" smtClean="0"/>
              <a:t>Motivační dopis</a:t>
            </a:r>
          </a:p>
          <a:p>
            <a:endParaRPr lang="cs-CZ" dirty="0"/>
          </a:p>
          <a:p>
            <a:r>
              <a:rPr lang="cs-CZ" dirty="0" smtClean="0"/>
              <a:t>A byli jsme vybráni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2079907"/>
            <a:ext cx="5639077" cy="42319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973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škole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http://www.sosch.sk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r>
              <a:rPr lang="cs-CZ" dirty="0" smtClean="0"/>
              <a:t>Obory- biotechnologie a farmakologie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- technologie kosmetiky a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chemických léčiv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- chemik operátor a pracovním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marketingu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- manažer kvality v chemické laboratoři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chemik ve forenzních vědách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3761" y="586287"/>
            <a:ext cx="5131497" cy="34150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74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Laboratorní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Stanovení </a:t>
            </a:r>
            <a:r>
              <a:rPr lang="cs-CZ" dirty="0" err="1" smtClean="0"/>
              <a:t>Ibuprufenu</a:t>
            </a:r>
            <a:endParaRPr lang="cs-CZ" dirty="0" smtClean="0"/>
          </a:p>
          <a:p>
            <a:r>
              <a:rPr lang="cs-CZ" dirty="0" smtClean="0"/>
              <a:t>Stanovení peroxidového čísla v tucích </a:t>
            </a:r>
            <a:r>
              <a:rPr lang="cs-CZ" dirty="0" err="1" smtClean="0"/>
              <a:t>iodometricky</a:t>
            </a:r>
            <a:endParaRPr lang="cs-CZ" dirty="0" smtClean="0"/>
          </a:p>
          <a:p>
            <a:r>
              <a:rPr lang="cs-CZ" dirty="0" smtClean="0"/>
              <a:t>Stanovení hliníku a hořčíku </a:t>
            </a:r>
            <a:r>
              <a:rPr lang="cs-CZ" dirty="0" err="1" smtClean="0"/>
              <a:t>komplexometricky</a:t>
            </a:r>
            <a:endParaRPr lang="cs-CZ" dirty="0" smtClean="0"/>
          </a:p>
          <a:p>
            <a:r>
              <a:rPr lang="cs-CZ" dirty="0" smtClean="0"/>
              <a:t>Stanovení oxidu siřičitého ve víně </a:t>
            </a:r>
            <a:r>
              <a:rPr lang="cs-CZ" dirty="0" err="1" smtClean="0"/>
              <a:t>iodometricky</a:t>
            </a:r>
            <a:endParaRPr lang="cs-CZ" dirty="0" smtClean="0"/>
          </a:p>
          <a:p>
            <a:r>
              <a:rPr lang="cs-CZ" dirty="0" smtClean="0"/>
              <a:t>Stanovení vápníku ve vaječné skořápce </a:t>
            </a:r>
          </a:p>
          <a:p>
            <a:r>
              <a:rPr lang="cs-CZ" dirty="0" smtClean="0"/>
              <a:t>Syntéza </a:t>
            </a:r>
            <a:r>
              <a:rPr lang="cs-CZ" dirty="0" err="1" smtClean="0"/>
              <a:t>benzocainu</a:t>
            </a:r>
            <a:endParaRPr lang="cs-CZ" dirty="0" smtClean="0"/>
          </a:p>
          <a:p>
            <a:r>
              <a:rPr lang="cs-CZ" dirty="0" smtClean="0"/>
              <a:t>Syntéza </a:t>
            </a:r>
            <a:r>
              <a:rPr lang="cs-CZ" dirty="0" err="1" smtClean="0"/>
              <a:t>phenytoinu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9516" y="2909963"/>
            <a:ext cx="4120847" cy="30906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939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551543"/>
            <a:ext cx="10515600" cy="5625420"/>
          </a:xfrm>
        </p:spPr>
        <p:txBody>
          <a:bodyPr/>
          <a:lstStyle/>
          <a:p>
            <a:r>
              <a:rPr lang="cs-CZ" dirty="0" smtClean="0"/>
              <a:t>Kataláza enzymů </a:t>
            </a:r>
            <a:r>
              <a:rPr lang="cs-CZ" dirty="0" err="1" smtClean="0"/>
              <a:t>magmanometrií</a:t>
            </a:r>
            <a:endParaRPr lang="cs-CZ" dirty="0" smtClean="0"/>
          </a:p>
          <a:p>
            <a:r>
              <a:rPr lang="cs-CZ" dirty="0" smtClean="0"/>
              <a:t>Syntéza </a:t>
            </a:r>
            <a:r>
              <a:rPr lang="cs-CZ" dirty="0" err="1" smtClean="0"/>
              <a:t>methylsalicylátu</a:t>
            </a:r>
            <a:endParaRPr lang="cs-CZ" dirty="0" smtClean="0"/>
          </a:p>
          <a:p>
            <a:r>
              <a:rPr lang="cs-CZ" dirty="0" smtClean="0"/>
              <a:t>Příprava </a:t>
            </a:r>
            <a:r>
              <a:rPr lang="cs-CZ" dirty="0" err="1" smtClean="0"/>
              <a:t>diethylesteru</a:t>
            </a:r>
            <a:r>
              <a:rPr lang="cs-CZ" dirty="0" smtClean="0"/>
              <a:t> </a:t>
            </a:r>
            <a:r>
              <a:rPr lang="cs-CZ" smtClean="0"/>
              <a:t>1,4-dihydro-2,6-dimetylpyridin-3,5-dicarboxilové kyseliny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44" y="3254828"/>
            <a:ext cx="4281713" cy="321128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113" y="3254828"/>
            <a:ext cx="4281713" cy="32112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169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tady jsme spinkali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www.hotelmodena.sk/index.php?id=1&amp;lang=sk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671" y="2713718"/>
            <a:ext cx="4875586" cy="359818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270" y="2713718"/>
            <a:ext cx="5413530" cy="35981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6059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takhle nám dobře vařili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85" y="1756293"/>
            <a:ext cx="2542505" cy="4522270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8257" y="1834131"/>
            <a:ext cx="3333324" cy="44444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8304" y="2334459"/>
            <a:ext cx="4487918" cy="3365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915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Volnočasové aktivity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272" y="2221585"/>
            <a:ext cx="4247168" cy="31853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227" y="1672172"/>
            <a:ext cx="3199264" cy="42656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79" y="1994243"/>
            <a:ext cx="4828721" cy="36215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768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167</Words>
  <Application>Microsoft Office PowerPoint</Application>
  <PresentationFormat>Vlastní</PresentationFormat>
  <Paragraphs>41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Office</vt:lpstr>
      <vt:lpstr>ERASMUS +</vt:lpstr>
      <vt:lpstr>Erasmus +</vt:lpstr>
      <vt:lpstr>Jak jsme se sem dostali?</vt:lpstr>
      <vt:lpstr>O škole</vt:lpstr>
      <vt:lpstr>Laboratorní práce</vt:lpstr>
      <vt:lpstr>Snímek 6</vt:lpstr>
      <vt:lpstr>A tady jsme spinkali</vt:lpstr>
      <vt:lpstr>A takhle nám dobře vařili</vt:lpstr>
      <vt:lpstr>Volnočasové aktivity</vt:lpstr>
      <vt:lpstr>Snímek 10</vt:lpstr>
      <vt:lpstr>Snímek 11</vt:lpstr>
      <vt:lpstr>Výlet do vánoční Vídně</vt:lpstr>
      <vt:lpstr>Ale i ve škole jsme byli</vt:lpstr>
      <vt:lpstr>Děkujeme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</dc:title>
  <dc:creator>Zuzka</dc:creator>
  <cp:lastModifiedBy>Eva Balíková</cp:lastModifiedBy>
  <cp:revision>26</cp:revision>
  <dcterms:created xsi:type="dcterms:W3CDTF">2017-12-05T09:05:25Z</dcterms:created>
  <dcterms:modified xsi:type="dcterms:W3CDTF">2018-09-24T11:00:02Z</dcterms:modified>
</cp:coreProperties>
</file>